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61" r:id="rId3"/>
    <p:sldId id="296" r:id="rId4"/>
    <p:sldId id="264" r:id="rId5"/>
    <p:sldId id="265" r:id="rId6"/>
    <p:sldId id="266" r:id="rId7"/>
    <p:sldId id="268" r:id="rId8"/>
    <p:sldId id="269" r:id="rId9"/>
    <p:sldId id="273" r:id="rId10"/>
    <p:sldId id="290" r:id="rId11"/>
    <p:sldId id="291" r:id="rId12"/>
    <p:sldId id="292" r:id="rId13"/>
    <p:sldId id="293" r:id="rId14"/>
    <p:sldId id="294" r:id="rId15"/>
    <p:sldId id="295" r:id="rId16"/>
    <p:sldId id="283" r:id="rId17"/>
    <p:sldId id="284" r:id="rId18"/>
    <p:sldId id="287" r:id="rId19"/>
    <p:sldId id="28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63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93" autoAdjust="0"/>
    <p:restoredTop sz="94660"/>
  </p:normalViewPr>
  <p:slideViewPr>
    <p:cSldViewPr snapToGrid="0">
      <p:cViewPr varScale="1">
        <p:scale>
          <a:sx n="74" d="100"/>
          <a:sy n="74" d="100"/>
        </p:scale>
        <p:origin x="53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B15622-DED8-45D2-B45B-1686C88C4CB4}" type="datetimeFigureOut">
              <a:rPr lang="en-US" smtClean="0"/>
              <a:t>5/2/2018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22696A-8EA7-4389-A5C3-3365A6BB31FE}" type="slidenum">
              <a:rPr lang="en-US" smtClean="0"/>
              <a:t>‹#›</a:t>
            </a:fld>
            <a:endParaRPr lang="en-US"/>
          </a:p>
        </p:txBody>
      </p:sp>
    </p:spTree>
    <p:extLst>
      <p:ext uri="{BB962C8B-B14F-4D97-AF65-F5344CB8AC3E}">
        <p14:creationId xmlns:p14="http://schemas.microsoft.com/office/powerpoint/2010/main" val="3374122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6B09E9-9862-4C9C-98D0-EB34270E193C}" type="datetime1">
              <a:rPr lang="en-US" smtClean="0"/>
              <a:t>5/2/2018</a:t>
            </a:fld>
            <a:endParaRPr lang="en-US"/>
          </a:p>
        </p:txBody>
      </p:sp>
      <p:sp>
        <p:nvSpPr>
          <p:cNvPr id="5" name="Footer Placeholder 4"/>
          <p:cNvSpPr>
            <a:spLocks noGrp="1"/>
          </p:cNvSpPr>
          <p:nvPr>
            <p:ph type="ftr" sz="quarter" idx="11"/>
          </p:nvPr>
        </p:nvSpPr>
        <p:spPr/>
        <p:txBody>
          <a:bodyPr/>
          <a:lstStyle/>
          <a:p>
            <a:r>
              <a:rPr lang="en-US" smtClean="0"/>
              <a:t>Email: muhammadrukunuddinquadery@gmail.com </a:t>
            </a:r>
            <a:endParaRPr lang="en-US"/>
          </a:p>
        </p:txBody>
      </p:sp>
      <p:sp>
        <p:nvSpPr>
          <p:cNvPr id="6" name="Slide Number Placeholder 5"/>
          <p:cNvSpPr>
            <a:spLocks noGrp="1"/>
          </p:cNvSpPr>
          <p:nvPr>
            <p:ph type="sldNum" sz="quarter" idx="12"/>
          </p:nvPr>
        </p:nvSpPr>
        <p:spPr/>
        <p:txBody>
          <a:bodyPr/>
          <a:lstStyle/>
          <a:p>
            <a:fld id="{A1701092-DC8B-4852-B1BB-8C4D9EC24F87}" type="slidenum">
              <a:rPr lang="en-US" smtClean="0"/>
              <a:t>‹#›</a:t>
            </a:fld>
            <a:endParaRPr lang="en-US"/>
          </a:p>
        </p:txBody>
      </p:sp>
    </p:spTree>
    <p:extLst>
      <p:ext uri="{BB962C8B-B14F-4D97-AF65-F5344CB8AC3E}">
        <p14:creationId xmlns:p14="http://schemas.microsoft.com/office/powerpoint/2010/main" val="176251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390E77-2431-4FB2-B41A-5AAF27743CF5}" type="datetime1">
              <a:rPr lang="en-US" smtClean="0"/>
              <a:t>5/2/2018</a:t>
            </a:fld>
            <a:endParaRPr lang="en-US"/>
          </a:p>
        </p:txBody>
      </p:sp>
      <p:sp>
        <p:nvSpPr>
          <p:cNvPr id="5" name="Footer Placeholder 4"/>
          <p:cNvSpPr>
            <a:spLocks noGrp="1"/>
          </p:cNvSpPr>
          <p:nvPr>
            <p:ph type="ftr" sz="quarter" idx="11"/>
          </p:nvPr>
        </p:nvSpPr>
        <p:spPr/>
        <p:txBody>
          <a:bodyPr/>
          <a:lstStyle/>
          <a:p>
            <a:r>
              <a:rPr lang="en-US" smtClean="0"/>
              <a:t>Email: muhammadrukunuddinquadery@gmail.com </a:t>
            </a:r>
            <a:endParaRPr lang="en-US"/>
          </a:p>
        </p:txBody>
      </p:sp>
      <p:sp>
        <p:nvSpPr>
          <p:cNvPr id="6" name="Slide Number Placeholder 5"/>
          <p:cNvSpPr>
            <a:spLocks noGrp="1"/>
          </p:cNvSpPr>
          <p:nvPr>
            <p:ph type="sldNum" sz="quarter" idx="12"/>
          </p:nvPr>
        </p:nvSpPr>
        <p:spPr/>
        <p:txBody>
          <a:bodyPr/>
          <a:lstStyle/>
          <a:p>
            <a:fld id="{A1701092-DC8B-4852-B1BB-8C4D9EC24F87}" type="slidenum">
              <a:rPr lang="en-US" smtClean="0"/>
              <a:t>‹#›</a:t>
            </a:fld>
            <a:endParaRPr lang="en-US"/>
          </a:p>
        </p:txBody>
      </p:sp>
    </p:spTree>
    <p:extLst>
      <p:ext uri="{BB962C8B-B14F-4D97-AF65-F5344CB8AC3E}">
        <p14:creationId xmlns:p14="http://schemas.microsoft.com/office/powerpoint/2010/main" val="2815052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6DA5CC-98EC-4AF6-8691-04570DF51587}" type="datetime1">
              <a:rPr lang="en-US" smtClean="0"/>
              <a:t>5/2/2018</a:t>
            </a:fld>
            <a:endParaRPr lang="en-US"/>
          </a:p>
        </p:txBody>
      </p:sp>
      <p:sp>
        <p:nvSpPr>
          <p:cNvPr id="5" name="Footer Placeholder 4"/>
          <p:cNvSpPr>
            <a:spLocks noGrp="1"/>
          </p:cNvSpPr>
          <p:nvPr>
            <p:ph type="ftr" sz="quarter" idx="11"/>
          </p:nvPr>
        </p:nvSpPr>
        <p:spPr/>
        <p:txBody>
          <a:bodyPr/>
          <a:lstStyle/>
          <a:p>
            <a:r>
              <a:rPr lang="en-US" smtClean="0"/>
              <a:t>Email: muhammadrukunuddinquadery@gmail.com </a:t>
            </a:r>
            <a:endParaRPr lang="en-US"/>
          </a:p>
        </p:txBody>
      </p:sp>
      <p:sp>
        <p:nvSpPr>
          <p:cNvPr id="6" name="Slide Number Placeholder 5"/>
          <p:cNvSpPr>
            <a:spLocks noGrp="1"/>
          </p:cNvSpPr>
          <p:nvPr>
            <p:ph type="sldNum" sz="quarter" idx="12"/>
          </p:nvPr>
        </p:nvSpPr>
        <p:spPr/>
        <p:txBody>
          <a:bodyPr/>
          <a:lstStyle/>
          <a:p>
            <a:fld id="{A1701092-DC8B-4852-B1BB-8C4D9EC24F87}" type="slidenum">
              <a:rPr lang="en-US" smtClean="0"/>
              <a:t>‹#›</a:t>
            </a:fld>
            <a:endParaRPr lang="en-US"/>
          </a:p>
        </p:txBody>
      </p:sp>
    </p:spTree>
    <p:extLst>
      <p:ext uri="{BB962C8B-B14F-4D97-AF65-F5344CB8AC3E}">
        <p14:creationId xmlns:p14="http://schemas.microsoft.com/office/powerpoint/2010/main" val="3035879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8869EA-219C-4F46-BAA7-D837809FDEA2}" type="datetime1">
              <a:rPr lang="en-US" smtClean="0"/>
              <a:t>5/2/2018</a:t>
            </a:fld>
            <a:endParaRPr lang="en-US"/>
          </a:p>
        </p:txBody>
      </p:sp>
      <p:sp>
        <p:nvSpPr>
          <p:cNvPr id="5" name="Footer Placeholder 4"/>
          <p:cNvSpPr>
            <a:spLocks noGrp="1"/>
          </p:cNvSpPr>
          <p:nvPr>
            <p:ph type="ftr" sz="quarter" idx="11"/>
          </p:nvPr>
        </p:nvSpPr>
        <p:spPr/>
        <p:txBody>
          <a:bodyPr/>
          <a:lstStyle/>
          <a:p>
            <a:r>
              <a:rPr lang="en-US" smtClean="0"/>
              <a:t>Email: muhammadrukunuddinquadery@gmail.com </a:t>
            </a:r>
            <a:endParaRPr lang="en-US"/>
          </a:p>
        </p:txBody>
      </p:sp>
      <p:sp>
        <p:nvSpPr>
          <p:cNvPr id="6" name="Slide Number Placeholder 5"/>
          <p:cNvSpPr>
            <a:spLocks noGrp="1"/>
          </p:cNvSpPr>
          <p:nvPr>
            <p:ph type="sldNum" sz="quarter" idx="12"/>
          </p:nvPr>
        </p:nvSpPr>
        <p:spPr/>
        <p:txBody>
          <a:bodyPr/>
          <a:lstStyle/>
          <a:p>
            <a:fld id="{A1701092-DC8B-4852-B1BB-8C4D9EC24F87}" type="slidenum">
              <a:rPr lang="en-US" smtClean="0"/>
              <a:t>‹#›</a:t>
            </a:fld>
            <a:endParaRPr lang="en-US"/>
          </a:p>
        </p:txBody>
      </p:sp>
    </p:spTree>
    <p:extLst>
      <p:ext uri="{BB962C8B-B14F-4D97-AF65-F5344CB8AC3E}">
        <p14:creationId xmlns:p14="http://schemas.microsoft.com/office/powerpoint/2010/main" val="1354168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BE272A-690C-43C9-9427-8A2C03CE667D}" type="datetime1">
              <a:rPr lang="en-US" smtClean="0"/>
              <a:t>5/2/2018</a:t>
            </a:fld>
            <a:endParaRPr lang="en-US"/>
          </a:p>
        </p:txBody>
      </p:sp>
      <p:sp>
        <p:nvSpPr>
          <p:cNvPr id="5" name="Footer Placeholder 4"/>
          <p:cNvSpPr>
            <a:spLocks noGrp="1"/>
          </p:cNvSpPr>
          <p:nvPr>
            <p:ph type="ftr" sz="quarter" idx="11"/>
          </p:nvPr>
        </p:nvSpPr>
        <p:spPr/>
        <p:txBody>
          <a:bodyPr/>
          <a:lstStyle/>
          <a:p>
            <a:r>
              <a:rPr lang="en-US" smtClean="0"/>
              <a:t>Email: muhammadrukunuddinquadery@gmail.com </a:t>
            </a:r>
            <a:endParaRPr lang="en-US"/>
          </a:p>
        </p:txBody>
      </p:sp>
      <p:sp>
        <p:nvSpPr>
          <p:cNvPr id="6" name="Slide Number Placeholder 5"/>
          <p:cNvSpPr>
            <a:spLocks noGrp="1"/>
          </p:cNvSpPr>
          <p:nvPr>
            <p:ph type="sldNum" sz="quarter" idx="12"/>
          </p:nvPr>
        </p:nvSpPr>
        <p:spPr/>
        <p:txBody>
          <a:bodyPr/>
          <a:lstStyle/>
          <a:p>
            <a:fld id="{A1701092-DC8B-4852-B1BB-8C4D9EC24F87}" type="slidenum">
              <a:rPr lang="en-US" smtClean="0"/>
              <a:t>‹#›</a:t>
            </a:fld>
            <a:endParaRPr lang="en-US"/>
          </a:p>
        </p:txBody>
      </p:sp>
    </p:spTree>
    <p:extLst>
      <p:ext uri="{BB962C8B-B14F-4D97-AF65-F5344CB8AC3E}">
        <p14:creationId xmlns:p14="http://schemas.microsoft.com/office/powerpoint/2010/main" val="1421734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56894C-2312-49CB-AAF8-D766C819F20A}" type="datetime1">
              <a:rPr lang="en-US" smtClean="0"/>
              <a:t>5/2/2018</a:t>
            </a:fld>
            <a:endParaRPr lang="en-US"/>
          </a:p>
        </p:txBody>
      </p:sp>
      <p:sp>
        <p:nvSpPr>
          <p:cNvPr id="6" name="Footer Placeholder 5"/>
          <p:cNvSpPr>
            <a:spLocks noGrp="1"/>
          </p:cNvSpPr>
          <p:nvPr>
            <p:ph type="ftr" sz="quarter" idx="11"/>
          </p:nvPr>
        </p:nvSpPr>
        <p:spPr/>
        <p:txBody>
          <a:bodyPr/>
          <a:lstStyle/>
          <a:p>
            <a:r>
              <a:rPr lang="en-US" smtClean="0"/>
              <a:t>Email: muhammadrukunuddinquadery@gmail.com </a:t>
            </a:r>
            <a:endParaRPr lang="en-US"/>
          </a:p>
        </p:txBody>
      </p:sp>
      <p:sp>
        <p:nvSpPr>
          <p:cNvPr id="7" name="Slide Number Placeholder 6"/>
          <p:cNvSpPr>
            <a:spLocks noGrp="1"/>
          </p:cNvSpPr>
          <p:nvPr>
            <p:ph type="sldNum" sz="quarter" idx="12"/>
          </p:nvPr>
        </p:nvSpPr>
        <p:spPr/>
        <p:txBody>
          <a:bodyPr/>
          <a:lstStyle/>
          <a:p>
            <a:fld id="{A1701092-DC8B-4852-B1BB-8C4D9EC24F87}" type="slidenum">
              <a:rPr lang="en-US" smtClean="0"/>
              <a:t>‹#›</a:t>
            </a:fld>
            <a:endParaRPr lang="en-US"/>
          </a:p>
        </p:txBody>
      </p:sp>
    </p:spTree>
    <p:extLst>
      <p:ext uri="{BB962C8B-B14F-4D97-AF65-F5344CB8AC3E}">
        <p14:creationId xmlns:p14="http://schemas.microsoft.com/office/powerpoint/2010/main" val="832678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C0C1B8-DAAB-49F8-A721-AD642D3D388A}" type="datetime1">
              <a:rPr lang="en-US" smtClean="0"/>
              <a:t>5/2/2018</a:t>
            </a:fld>
            <a:endParaRPr lang="en-US"/>
          </a:p>
        </p:txBody>
      </p:sp>
      <p:sp>
        <p:nvSpPr>
          <p:cNvPr id="8" name="Footer Placeholder 7"/>
          <p:cNvSpPr>
            <a:spLocks noGrp="1"/>
          </p:cNvSpPr>
          <p:nvPr>
            <p:ph type="ftr" sz="quarter" idx="11"/>
          </p:nvPr>
        </p:nvSpPr>
        <p:spPr/>
        <p:txBody>
          <a:bodyPr/>
          <a:lstStyle/>
          <a:p>
            <a:r>
              <a:rPr lang="en-US" smtClean="0"/>
              <a:t>Email: muhammadrukunuddinquadery@gmail.com </a:t>
            </a:r>
            <a:endParaRPr lang="en-US"/>
          </a:p>
        </p:txBody>
      </p:sp>
      <p:sp>
        <p:nvSpPr>
          <p:cNvPr id="9" name="Slide Number Placeholder 8"/>
          <p:cNvSpPr>
            <a:spLocks noGrp="1"/>
          </p:cNvSpPr>
          <p:nvPr>
            <p:ph type="sldNum" sz="quarter" idx="12"/>
          </p:nvPr>
        </p:nvSpPr>
        <p:spPr/>
        <p:txBody>
          <a:bodyPr/>
          <a:lstStyle/>
          <a:p>
            <a:fld id="{A1701092-DC8B-4852-B1BB-8C4D9EC24F87}" type="slidenum">
              <a:rPr lang="en-US" smtClean="0"/>
              <a:t>‹#›</a:t>
            </a:fld>
            <a:endParaRPr lang="en-US"/>
          </a:p>
        </p:txBody>
      </p:sp>
    </p:spTree>
    <p:extLst>
      <p:ext uri="{BB962C8B-B14F-4D97-AF65-F5344CB8AC3E}">
        <p14:creationId xmlns:p14="http://schemas.microsoft.com/office/powerpoint/2010/main" val="1478466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68FDD9-4AB1-47AF-A9D5-BCD00B363EA5}" type="datetime1">
              <a:rPr lang="en-US" smtClean="0"/>
              <a:t>5/2/2018</a:t>
            </a:fld>
            <a:endParaRPr lang="en-US"/>
          </a:p>
        </p:txBody>
      </p:sp>
      <p:sp>
        <p:nvSpPr>
          <p:cNvPr id="4" name="Footer Placeholder 3"/>
          <p:cNvSpPr>
            <a:spLocks noGrp="1"/>
          </p:cNvSpPr>
          <p:nvPr>
            <p:ph type="ftr" sz="quarter" idx="11"/>
          </p:nvPr>
        </p:nvSpPr>
        <p:spPr/>
        <p:txBody>
          <a:bodyPr/>
          <a:lstStyle/>
          <a:p>
            <a:r>
              <a:rPr lang="en-US" smtClean="0"/>
              <a:t>Email: muhammadrukunuddinquadery@gmail.com </a:t>
            </a:r>
            <a:endParaRPr lang="en-US"/>
          </a:p>
        </p:txBody>
      </p:sp>
      <p:sp>
        <p:nvSpPr>
          <p:cNvPr id="5" name="Slide Number Placeholder 4"/>
          <p:cNvSpPr>
            <a:spLocks noGrp="1"/>
          </p:cNvSpPr>
          <p:nvPr>
            <p:ph type="sldNum" sz="quarter" idx="12"/>
          </p:nvPr>
        </p:nvSpPr>
        <p:spPr/>
        <p:txBody>
          <a:bodyPr/>
          <a:lstStyle/>
          <a:p>
            <a:fld id="{A1701092-DC8B-4852-B1BB-8C4D9EC24F87}" type="slidenum">
              <a:rPr lang="en-US" smtClean="0"/>
              <a:t>‹#›</a:t>
            </a:fld>
            <a:endParaRPr lang="en-US"/>
          </a:p>
        </p:txBody>
      </p:sp>
    </p:spTree>
    <p:extLst>
      <p:ext uri="{BB962C8B-B14F-4D97-AF65-F5344CB8AC3E}">
        <p14:creationId xmlns:p14="http://schemas.microsoft.com/office/powerpoint/2010/main" val="2646603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D2B39F-F6AA-4AF7-9C6F-E1BEA8F2A309}" type="datetime1">
              <a:rPr lang="en-US" smtClean="0"/>
              <a:t>5/2/2018</a:t>
            </a:fld>
            <a:endParaRPr lang="en-US"/>
          </a:p>
        </p:txBody>
      </p:sp>
      <p:sp>
        <p:nvSpPr>
          <p:cNvPr id="3" name="Footer Placeholder 2"/>
          <p:cNvSpPr>
            <a:spLocks noGrp="1"/>
          </p:cNvSpPr>
          <p:nvPr>
            <p:ph type="ftr" sz="quarter" idx="11"/>
          </p:nvPr>
        </p:nvSpPr>
        <p:spPr/>
        <p:txBody>
          <a:bodyPr/>
          <a:lstStyle/>
          <a:p>
            <a:r>
              <a:rPr lang="en-US" smtClean="0"/>
              <a:t>Email: muhammadrukunuddinquadery@gmail.com </a:t>
            </a:r>
            <a:endParaRPr lang="en-US"/>
          </a:p>
        </p:txBody>
      </p:sp>
      <p:sp>
        <p:nvSpPr>
          <p:cNvPr id="4" name="Slide Number Placeholder 3"/>
          <p:cNvSpPr>
            <a:spLocks noGrp="1"/>
          </p:cNvSpPr>
          <p:nvPr>
            <p:ph type="sldNum" sz="quarter" idx="12"/>
          </p:nvPr>
        </p:nvSpPr>
        <p:spPr/>
        <p:txBody>
          <a:bodyPr/>
          <a:lstStyle/>
          <a:p>
            <a:fld id="{A1701092-DC8B-4852-B1BB-8C4D9EC24F87}" type="slidenum">
              <a:rPr lang="en-US" smtClean="0"/>
              <a:t>‹#›</a:t>
            </a:fld>
            <a:endParaRPr lang="en-US"/>
          </a:p>
        </p:txBody>
      </p:sp>
    </p:spTree>
    <p:extLst>
      <p:ext uri="{BB962C8B-B14F-4D97-AF65-F5344CB8AC3E}">
        <p14:creationId xmlns:p14="http://schemas.microsoft.com/office/powerpoint/2010/main" val="1905923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34FF8E5-BF57-46F6-BBDE-09254B041F41}" type="datetime1">
              <a:rPr lang="en-US" smtClean="0"/>
              <a:t>5/2/2018</a:t>
            </a:fld>
            <a:endParaRPr lang="en-US"/>
          </a:p>
        </p:txBody>
      </p:sp>
      <p:sp>
        <p:nvSpPr>
          <p:cNvPr id="6" name="Footer Placeholder 5"/>
          <p:cNvSpPr>
            <a:spLocks noGrp="1"/>
          </p:cNvSpPr>
          <p:nvPr>
            <p:ph type="ftr" sz="quarter" idx="11"/>
          </p:nvPr>
        </p:nvSpPr>
        <p:spPr/>
        <p:txBody>
          <a:bodyPr/>
          <a:lstStyle/>
          <a:p>
            <a:r>
              <a:rPr lang="en-US" smtClean="0"/>
              <a:t>Email: muhammadrukunuddinquadery@gmail.com </a:t>
            </a:r>
            <a:endParaRPr lang="en-US"/>
          </a:p>
        </p:txBody>
      </p:sp>
      <p:sp>
        <p:nvSpPr>
          <p:cNvPr id="7" name="Slide Number Placeholder 6"/>
          <p:cNvSpPr>
            <a:spLocks noGrp="1"/>
          </p:cNvSpPr>
          <p:nvPr>
            <p:ph type="sldNum" sz="quarter" idx="12"/>
          </p:nvPr>
        </p:nvSpPr>
        <p:spPr/>
        <p:txBody>
          <a:bodyPr/>
          <a:lstStyle/>
          <a:p>
            <a:fld id="{A1701092-DC8B-4852-B1BB-8C4D9EC24F87}" type="slidenum">
              <a:rPr lang="en-US" smtClean="0"/>
              <a:t>‹#›</a:t>
            </a:fld>
            <a:endParaRPr lang="en-US"/>
          </a:p>
        </p:txBody>
      </p:sp>
    </p:spTree>
    <p:extLst>
      <p:ext uri="{BB962C8B-B14F-4D97-AF65-F5344CB8AC3E}">
        <p14:creationId xmlns:p14="http://schemas.microsoft.com/office/powerpoint/2010/main" val="3899825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4309DD-AAB6-4D12-A79E-67AFEF7FAB2C}" type="datetime1">
              <a:rPr lang="en-US" smtClean="0"/>
              <a:t>5/2/2018</a:t>
            </a:fld>
            <a:endParaRPr lang="en-US"/>
          </a:p>
        </p:txBody>
      </p:sp>
      <p:sp>
        <p:nvSpPr>
          <p:cNvPr id="6" name="Footer Placeholder 5"/>
          <p:cNvSpPr>
            <a:spLocks noGrp="1"/>
          </p:cNvSpPr>
          <p:nvPr>
            <p:ph type="ftr" sz="quarter" idx="11"/>
          </p:nvPr>
        </p:nvSpPr>
        <p:spPr/>
        <p:txBody>
          <a:bodyPr/>
          <a:lstStyle/>
          <a:p>
            <a:r>
              <a:rPr lang="en-US" smtClean="0"/>
              <a:t>Email: muhammadrukunuddinquadery@gmail.com </a:t>
            </a:r>
            <a:endParaRPr lang="en-US"/>
          </a:p>
        </p:txBody>
      </p:sp>
      <p:sp>
        <p:nvSpPr>
          <p:cNvPr id="7" name="Slide Number Placeholder 6"/>
          <p:cNvSpPr>
            <a:spLocks noGrp="1"/>
          </p:cNvSpPr>
          <p:nvPr>
            <p:ph type="sldNum" sz="quarter" idx="12"/>
          </p:nvPr>
        </p:nvSpPr>
        <p:spPr/>
        <p:txBody>
          <a:bodyPr/>
          <a:lstStyle/>
          <a:p>
            <a:fld id="{A1701092-DC8B-4852-B1BB-8C4D9EC24F87}" type="slidenum">
              <a:rPr lang="en-US" smtClean="0"/>
              <a:t>‹#›</a:t>
            </a:fld>
            <a:endParaRPr lang="en-US"/>
          </a:p>
        </p:txBody>
      </p:sp>
    </p:spTree>
    <p:extLst>
      <p:ext uri="{BB962C8B-B14F-4D97-AF65-F5344CB8AC3E}">
        <p14:creationId xmlns:p14="http://schemas.microsoft.com/office/powerpoint/2010/main" val="703187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33C0F-B37D-4266-9F8C-72956A2F4B8B}" type="datetime1">
              <a:rPr lang="en-US" smtClean="0"/>
              <a:t>5/2/2018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Email: muhammadrukunuddinquadery@gmail.com </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701092-DC8B-4852-B1BB-8C4D9EC24F87}" type="slidenum">
              <a:rPr lang="en-US" smtClean="0"/>
              <a:t>‹#›</a:t>
            </a:fld>
            <a:endParaRPr lang="en-US"/>
          </a:p>
        </p:txBody>
      </p:sp>
    </p:spTree>
    <p:extLst>
      <p:ext uri="{BB962C8B-B14F-4D97-AF65-F5344CB8AC3E}">
        <p14:creationId xmlns:p14="http://schemas.microsoft.com/office/powerpoint/2010/main" val="2043441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1.pn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mailto:muhammadrukunuddinquadery@gmail.com" TargetMode="Externa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Email: muhammadrukunuddinquadery@gmail.com </a:t>
            </a:r>
            <a:endParaRPr lang="en-US"/>
          </a:p>
        </p:txBody>
      </p:sp>
      <p:sp>
        <p:nvSpPr>
          <p:cNvPr id="3" name="Slide Number Placeholder 2"/>
          <p:cNvSpPr>
            <a:spLocks noGrp="1"/>
          </p:cNvSpPr>
          <p:nvPr>
            <p:ph type="sldNum" sz="quarter" idx="12"/>
          </p:nvPr>
        </p:nvSpPr>
        <p:spPr/>
        <p:txBody>
          <a:bodyPr/>
          <a:lstStyle/>
          <a:p>
            <a:fld id="{A1701092-DC8B-4852-B1BB-8C4D9EC24F87}" type="slidenum">
              <a:rPr lang="en-US" smtClean="0"/>
              <a:t>1</a:t>
            </a:fld>
            <a:endParaRPr lang="en-US"/>
          </a:p>
        </p:txBody>
      </p:sp>
    </p:spTree>
    <p:extLst>
      <p:ext uri="{BB962C8B-B14F-4D97-AF65-F5344CB8AC3E}">
        <p14:creationId xmlns:p14="http://schemas.microsoft.com/office/powerpoint/2010/main" val="22494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Email: muhammadrukunuddinquadery@gmail.com </a:t>
            </a:r>
            <a:endParaRPr lang="en-US"/>
          </a:p>
        </p:txBody>
      </p:sp>
      <p:sp>
        <p:nvSpPr>
          <p:cNvPr id="3" name="Slide Number Placeholder 2"/>
          <p:cNvSpPr>
            <a:spLocks noGrp="1"/>
          </p:cNvSpPr>
          <p:nvPr>
            <p:ph type="sldNum" sz="quarter" idx="12"/>
          </p:nvPr>
        </p:nvSpPr>
        <p:spPr/>
        <p:txBody>
          <a:bodyPr/>
          <a:lstStyle/>
          <a:p>
            <a:fld id="{A1701092-DC8B-4852-B1BB-8C4D9EC24F87}" type="slidenum">
              <a:rPr lang="en-US" smtClean="0"/>
              <a:t>10</a:t>
            </a:fld>
            <a:endParaRPr lang="en-US"/>
          </a:p>
        </p:txBody>
      </p:sp>
      <p:pic>
        <p:nvPicPr>
          <p:cNvPr id="5" name="আজ_পবিত্র_শবে_বরাত।_গোটা_শহর_জুড়ে_আজ_ছেয়ে_যাবে_পবিত্রতা।_একটা_সময়_শবে_বরাত_পালিত">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98474" y="98475"/>
            <a:ext cx="11924249" cy="6257876"/>
          </a:xfrm>
          <a:prstGeom prst="rect">
            <a:avLst/>
          </a:prstGeom>
        </p:spPr>
      </p:pic>
    </p:spTree>
    <p:extLst>
      <p:ext uri="{BB962C8B-B14F-4D97-AF65-F5344CB8AC3E}">
        <p14:creationId xmlns:p14="http://schemas.microsoft.com/office/powerpoint/2010/main" val="3763188291"/>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Email: muhammadrukunuddinquadery@gmail.com </a:t>
            </a:r>
            <a:endParaRPr lang="en-US"/>
          </a:p>
        </p:txBody>
      </p:sp>
      <p:sp>
        <p:nvSpPr>
          <p:cNvPr id="3" name="Slide Number Placeholder 2"/>
          <p:cNvSpPr>
            <a:spLocks noGrp="1"/>
          </p:cNvSpPr>
          <p:nvPr>
            <p:ph type="sldNum" sz="quarter" idx="12"/>
          </p:nvPr>
        </p:nvSpPr>
        <p:spPr/>
        <p:txBody>
          <a:bodyPr/>
          <a:lstStyle/>
          <a:p>
            <a:fld id="{A1701092-DC8B-4852-B1BB-8C4D9EC24F87}" type="slidenum">
              <a:rPr lang="en-US" smtClean="0"/>
              <a:t>11</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612882729"/>
              </p:ext>
            </p:extLst>
          </p:nvPr>
        </p:nvGraphicFramePr>
        <p:xfrm>
          <a:off x="25400" y="176741"/>
          <a:ext cx="3775075" cy="914400"/>
        </p:xfrm>
        <a:graphic>
          <a:graphicData uri="http://schemas.openxmlformats.org/drawingml/2006/table">
            <a:tbl>
              <a:tblPr firstRow="1" bandRow="1">
                <a:tableStyleId>{5C22544A-7EE6-4342-B048-85BDC9FD1C3A}</a:tableStyleId>
              </a:tblPr>
              <a:tblGrid>
                <a:gridCol w="3775075">
                  <a:extLst>
                    <a:ext uri="{9D8B030D-6E8A-4147-A177-3AD203B41FA5}">
                      <a16:colId xmlns:a16="http://schemas.microsoft.com/office/drawing/2014/main" val="1324787420"/>
                    </a:ext>
                  </a:extLst>
                </a:gridCol>
              </a:tblGrid>
              <a:tr h="370840">
                <a:tc>
                  <a:txBody>
                    <a:bodyPr/>
                    <a:lstStyle/>
                    <a:p>
                      <a:r>
                        <a:rPr lang="bn-IN" sz="5400" dirty="0" smtClean="0">
                          <a:solidFill>
                            <a:srgbClr val="FF0000"/>
                          </a:solidFill>
                        </a:rPr>
                        <a:t>আর্দশ</a:t>
                      </a:r>
                      <a:r>
                        <a:rPr lang="bn-IN" sz="5400" baseline="0" dirty="0" smtClean="0">
                          <a:solidFill>
                            <a:srgbClr val="FF0000"/>
                          </a:solidFill>
                        </a:rPr>
                        <a:t> পাঠ। </a:t>
                      </a:r>
                      <a:endParaRPr lang="en-US" sz="5400" dirty="0">
                        <a:solidFill>
                          <a:srgbClr val="FF0000"/>
                        </a:solidFill>
                      </a:endParaRPr>
                    </a:p>
                  </a:txBody>
                  <a:tcPr>
                    <a:noFill/>
                  </a:tcPr>
                </a:tc>
                <a:extLst>
                  <a:ext uri="{0D108BD9-81ED-4DB2-BD59-A6C34878D82A}">
                    <a16:rowId xmlns:a16="http://schemas.microsoft.com/office/drawing/2014/main" val="383898668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47826248"/>
              </p:ext>
            </p:extLst>
          </p:nvPr>
        </p:nvGraphicFramePr>
        <p:xfrm>
          <a:off x="25400" y="1234016"/>
          <a:ext cx="11933238" cy="5029200"/>
        </p:xfrm>
        <a:graphic>
          <a:graphicData uri="http://schemas.openxmlformats.org/drawingml/2006/table">
            <a:tbl>
              <a:tblPr firstRow="1" bandRow="1">
                <a:tableStyleId>{5C22544A-7EE6-4342-B048-85BDC9FD1C3A}</a:tableStyleId>
              </a:tblPr>
              <a:tblGrid>
                <a:gridCol w="11933238">
                  <a:extLst>
                    <a:ext uri="{9D8B030D-6E8A-4147-A177-3AD203B41FA5}">
                      <a16:colId xmlns:a16="http://schemas.microsoft.com/office/drawing/2014/main" val="953895230"/>
                    </a:ext>
                  </a:extLst>
                </a:gridCol>
              </a:tblGrid>
              <a:tr h="370840">
                <a:tc>
                  <a:txBody>
                    <a:bodyPr/>
                    <a:lstStyle/>
                    <a:p>
                      <a:r>
                        <a:rPr lang="bn-IN" sz="3600" b="1" kern="1200" dirty="0" smtClean="0">
                          <a:solidFill>
                            <a:srgbClr val="FFFF00"/>
                          </a:solidFill>
                          <a:effectLst/>
                          <a:latin typeface="+mn-lt"/>
                          <a:ea typeface="+mn-ea"/>
                          <a:cs typeface="+mn-cs"/>
                        </a:rPr>
                        <a:t>শবে বরাত। </a:t>
                      </a:r>
                      <a:endParaRPr lang="en-US" sz="3600" b="1" kern="1200" dirty="0" smtClean="0">
                        <a:solidFill>
                          <a:srgbClr val="FFFF00"/>
                        </a:solidFill>
                        <a:effectLst/>
                        <a:latin typeface="+mn-lt"/>
                        <a:ea typeface="+mn-ea"/>
                        <a:cs typeface="+mn-cs"/>
                      </a:endParaRPr>
                    </a:p>
                    <a:p>
                      <a:r>
                        <a:rPr lang="bn-IN" sz="3600" b="1" kern="1200" dirty="0" smtClean="0">
                          <a:solidFill>
                            <a:srgbClr val="FFFF00"/>
                          </a:solidFill>
                          <a:effectLst/>
                          <a:latin typeface="+mn-lt"/>
                          <a:ea typeface="+mn-ea"/>
                          <a:cs typeface="+mn-cs"/>
                        </a:rPr>
                        <a:t>শবে বরাত শব্দটি ফার্সি </a:t>
                      </a:r>
                      <a:r>
                        <a:rPr lang="ar-SA" sz="3600" b="1" kern="1200" dirty="0" smtClean="0">
                          <a:solidFill>
                            <a:srgbClr val="FFFF00"/>
                          </a:solidFill>
                          <a:effectLst/>
                          <a:latin typeface="+mn-lt"/>
                          <a:ea typeface="+mn-ea"/>
                          <a:cs typeface="+mn-cs"/>
                        </a:rPr>
                        <a:t>شب برأت </a:t>
                      </a:r>
                      <a:r>
                        <a:rPr lang="bn-IN" sz="3600" b="1" kern="1200" dirty="0" smtClean="0">
                          <a:solidFill>
                            <a:srgbClr val="FFFF00"/>
                          </a:solidFill>
                          <a:effectLst/>
                          <a:latin typeface="+mn-lt"/>
                          <a:ea typeface="+mn-ea"/>
                          <a:cs typeface="+mn-cs"/>
                        </a:rPr>
                        <a:t>অর্থঃ ভাগ্য রজনি। শাবান মাসের ১৪ তারিখ দিবাগত রাত শবে বরাত হিসেবে পালিত হয়। এ রাতে গুনাহ মাফ হয়ে অপরাধীরা গুনাহের সাথে সম্পর্কচ্ছেদ করে। শবে বরাতকে আল- কুরআন মাজিদে </a:t>
                      </a:r>
                      <a:r>
                        <a:rPr lang="ar-SA" sz="3600" b="1" kern="1200" dirty="0" smtClean="0">
                          <a:solidFill>
                            <a:srgbClr val="FFFF00"/>
                          </a:solidFill>
                          <a:effectLst/>
                          <a:latin typeface="+mn-lt"/>
                          <a:ea typeface="+mn-ea"/>
                          <a:cs typeface="+mn-cs"/>
                        </a:rPr>
                        <a:t>ليلة مباركة </a:t>
                      </a:r>
                      <a:r>
                        <a:rPr lang="bn-IN" sz="3600" b="1" kern="1200" dirty="0" smtClean="0">
                          <a:solidFill>
                            <a:srgbClr val="FFFF00"/>
                          </a:solidFill>
                          <a:effectLst/>
                          <a:latin typeface="+mn-lt"/>
                          <a:ea typeface="+mn-ea"/>
                          <a:cs typeface="+mn-cs"/>
                        </a:rPr>
                        <a:t>বা বরকতময় রাত হিসেবে আখ্যা দেওয়া হয়েছে। ইরশাদ হয়েছে- </a:t>
                      </a:r>
                      <a:r>
                        <a:rPr lang="ar-SA" sz="3600" b="1" kern="1200" dirty="0" smtClean="0">
                          <a:solidFill>
                            <a:srgbClr val="FFFF00"/>
                          </a:solidFill>
                          <a:effectLst/>
                          <a:latin typeface="+mn-lt"/>
                          <a:ea typeface="+mn-ea"/>
                          <a:cs typeface="+mn-cs"/>
                        </a:rPr>
                        <a:t>إنا أنزلناه في ليلة مباركة </a:t>
                      </a:r>
                      <a:r>
                        <a:rPr lang="bn-IN" sz="3600" b="1" kern="1200" dirty="0" smtClean="0">
                          <a:solidFill>
                            <a:srgbClr val="FFFF00"/>
                          </a:solidFill>
                          <a:effectLst/>
                          <a:latin typeface="+mn-lt"/>
                          <a:ea typeface="+mn-ea"/>
                          <a:cs typeface="+mn-cs"/>
                        </a:rPr>
                        <a:t>অর্থঃ নিশ্চয়ই আমি এই কুরআনকে নাযিল করেছি এক বরকতময় রাতে। (সূরা দোখান, ২) </a:t>
                      </a:r>
                      <a:endParaRPr lang="en-US" sz="3600" b="1" kern="1200" dirty="0" smtClean="0">
                        <a:solidFill>
                          <a:srgbClr val="FFFF00"/>
                        </a:solidFill>
                        <a:effectLst/>
                        <a:latin typeface="+mn-lt"/>
                        <a:ea typeface="+mn-ea"/>
                        <a:cs typeface="+mn-cs"/>
                      </a:endParaRPr>
                    </a:p>
                  </a:txBody>
                  <a:tcPr/>
                </a:tc>
                <a:extLst>
                  <a:ext uri="{0D108BD9-81ED-4DB2-BD59-A6C34878D82A}">
                    <a16:rowId xmlns:a16="http://schemas.microsoft.com/office/drawing/2014/main" val="678456887"/>
                  </a:ext>
                </a:extLst>
              </a:tr>
            </a:tbl>
          </a:graphicData>
        </a:graphic>
      </p:graphicFrame>
    </p:spTree>
    <p:extLst>
      <p:ext uri="{BB962C8B-B14F-4D97-AF65-F5344CB8AC3E}">
        <p14:creationId xmlns:p14="http://schemas.microsoft.com/office/powerpoint/2010/main" val="56294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Email: muhammadrukunuddinquadery@gmail.com </a:t>
            </a:r>
            <a:endParaRPr lang="en-US"/>
          </a:p>
        </p:txBody>
      </p:sp>
      <p:sp>
        <p:nvSpPr>
          <p:cNvPr id="3" name="Slide Number Placeholder 2"/>
          <p:cNvSpPr>
            <a:spLocks noGrp="1"/>
          </p:cNvSpPr>
          <p:nvPr>
            <p:ph type="sldNum" sz="quarter" idx="12"/>
          </p:nvPr>
        </p:nvSpPr>
        <p:spPr/>
        <p:txBody>
          <a:bodyPr/>
          <a:lstStyle/>
          <a:p>
            <a:fld id="{A1701092-DC8B-4852-B1BB-8C4D9EC24F87}" type="slidenum">
              <a:rPr lang="en-US" smtClean="0"/>
              <a:t>12</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509350294"/>
              </p:ext>
            </p:extLst>
          </p:nvPr>
        </p:nvGraphicFramePr>
        <p:xfrm>
          <a:off x="25399" y="271463"/>
          <a:ext cx="11947525" cy="6126480"/>
        </p:xfrm>
        <a:graphic>
          <a:graphicData uri="http://schemas.openxmlformats.org/drawingml/2006/table">
            <a:tbl>
              <a:tblPr firstRow="1" bandRow="1">
                <a:tableStyleId>{5C22544A-7EE6-4342-B048-85BDC9FD1C3A}</a:tableStyleId>
              </a:tblPr>
              <a:tblGrid>
                <a:gridCol w="11947525">
                  <a:extLst>
                    <a:ext uri="{9D8B030D-6E8A-4147-A177-3AD203B41FA5}">
                      <a16:colId xmlns:a16="http://schemas.microsoft.com/office/drawing/2014/main" val="771756952"/>
                    </a:ext>
                  </a:extLst>
                </a:gridCol>
              </a:tblGrid>
              <a:tr h="370840">
                <a:tc>
                  <a:txBody>
                    <a:bodyPr/>
                    <a:lstStyle/>
                    <a:p>
                      <a:r>
                        <a:rPr lang="bn-BD" sz="4400" b="1" kern="1200" dirty="0" smtClean="0">
                          <a:solidFill>
                            <a:srgbClr val="FF0000"/>
                          </a:solidFill>
                          <a:effectLst/>
                          <a:latin typeface="+mn-lt"/>
                          <a:ea typeface="+mn-ea"/>
                          <a:cs typeface="+mn-cs"/>
                        </a:rPr>
                        <a:t>ফাতেহে বাবে বিলায়াত সারওয়ারে বাব ইমামাত ইমামুল আওলিয়ায়ে বর-গুজিদায়ে কিবরিয়া ওলীয়ে খোদা ওসীয়ে মুস্তাফা আসাদুল্লাহ-হিল গালিব আলী ইবনে আবু তালিব কাররামুল্লাহ ওজহু</a:t>
                      </a:r>
                      <a:r>
                        <a:rPr lang="bn-IN" sz="4400" b="1" kern="1200" dirty="0" smtClean="0">
                          <a:solidFill>
                            <a:srgbClr val="FF0000"/>
                          </a:solidFill>
                          <a:effectLst/>
                          <a:latin typeface="+mn-lt"/>
                          <a:ea typeface="+mn-ea"/>
                          <a:cs typeface="+mn-cs"/>
                        </a:rPr>
                        <a:t> বলেন রসুলুল্লাহ </a:t>
                      </a:r>
                      <a:r>
                        <a:rPr lang="ar-SA" sz="4400" b="1" kern="1200" dirty="0" smtClean="0">
                          <a:solidFill>
                            <a:srgbClr val="FF0000"/>
                          </a:solidFill>
                          <a:effectLst/>
                          <a:latin typeface="+mn-lt"/>
                          <a:ea typeface="+mn-ea"/>
                          <a:cs typeface="+mn-cs"/>
                        </a:rPr>
                        <a:t>ﷺ</a:t>
                      </a:r>
                      <a:r>
                        <a:rPr lang="bn-IN" sz="4400" b="1" kern="1200" dirty="0" smtClean="0">
                          <a:solidFill>
                            <a:srgbClr val="FF0000"/>
                          </a:solidFill>
                          <a:effectLst/>
                          <a:latin typeface="+mn-lt"/>
                          <a:ea typeface="+mn-ea"/>
                          <a:cs typeface="+mn-cs"/>
                        </a:rPr>
                        <a:t> ইরশাদ করেন-    </a:t>
                      </a:r>
                      <a:endParaRPr lang="en-US" sz="4400" b="1" kern="1200" dirty="0" smtClean="0">
                        <a:solidFill>
                          <a:srgbClr val="FF0000"/>
                        </a:solidFill>
                        <a:effectLst/>
                        <a:latin typeface="+mn-lt"/>
                        <a:ea typeface="+mn-ea"/>
                        <a:cs typeface="+mn-cs"/>
                      </a:endParaRPr>
                    </a:p>
                    <a:p>
                      <a:r>
                        <a:rPr lang="ar-SA" sz="4400" b="1" kern="1200" dirty="0" smtClean="0">
                          <a:solidFill>
                            <a:srgbClr val="FF0000"/>
                          </a:solidFill>
                          <a:effectLst/>
                          <a:latin typeface="+mn-lt"/>
                          <a:ea typeface="+mn-ea"/>
                          <a:cs typeface="+mn-cs"/>
                        </a:rPr>
                        <a:t>إذا كانت ليلة النصف من شعبان فقوموا ليلها وصومو يومها فإن الله تعالي ينزل فيها لغروب الشمس إلي السماء الدنيا فيقول: ألا من مستغفر فأغفر له؟ ألا مسترزق فأرزقه؟ ألا مبتلي فأعافيه؟ ألا كذا ألا كذا حتي يطلع الفجر. </a:t>
                      </a:r>
                      <a:endParaRPr lang="en-US" sz="4400" b="1" kern="1200" dirty="0" smtClean="0">
                        <a:solidFill>
                          <a:srgbClr val="FF0000"/>
                        </a:solidFill>
                        <a:effectLst/>
                        <a:latin typeface="+mn-lt"/>
                        <a:ea typeface="+mn-ea"/>
                        <a:cs typeface="+mn-cs"/>
                      </a:endParaRPr>
                    </a:p>
                  </a:txBody>
                  <a:tcPr/>
                </a:tc>
                <a:extLst>
                  <a:ext uri="{0D108BD9-81ED-4DB2-BD59-A6C34878D82A}">
                    <a16:rowId xmlns:a16="http://schemas.microsoft.com/office/drawing/2014/main" val="1704244058"/>
                  </a:ext>
                </a:extLst>
              </a:tr>
            </a:tbl>
          </a:graphicData>
        </a:graphic>
      </p:graphicFrame>
    </p:spTree>
    <p:extLst>
      <p:ext uri="{BB962C8B-B14F-4D97-AF65-F5344CB8AC3E}">
        <p14:creationId xmlns:p14="http://schemas.microsoft.com/office/powerpoint/2010/main" val="387615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Email: muhammadrukunuddinquadery@gmail.com </a:t>
            </a:r>
            <a:endParaRPr lang="en-US"/>
          </a:p>
        </p:txBody>
      </p:sp>
      <p:sp>
        <p:nvSpPr>
          <p:cNvPr id="3" name="Slide Number Placeholder 2"/>
          <p:cNvSpPr>
            <a:spLocks noGrp="1"/>
          </p:cNvSpPr>
          <p:nvPr>
            <p:ph type="sldNum" sz="quarter" idx="12"/>
          </p:nvPr>
        </p:nvSpPr>
        <p:spPr/>
        <p:txBody>
          <a:bodyPr/>
          <a:lstStyle/>
          <a:p>
            <a:fld id="{A1701092-DC8B-4852-B1BB-8C4D9EC24F87}" type="slidenum">
              <a:rPr lang="en-US" smtClean="0"/>
              <a:t>13</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644560879"/>
              </p:ext>
            </p:extLst>
          </p:nvPr>
        </p:nvGraphicFramePr>
        <p:xfrm>
          <a:off x="122237" y="46355"/>
          <a:ext cx="11947525" cy="6675120"/>
        </p:xfrm>
        <a:graphic>
          <a:graphicData uri="http://schemas.openxmlformats.org/drawingml/2006/table">
            <a:tbl>
              <a:tblPr firstRow="1" bandRow="1">
                <a:tableStyleId>{5C22544A-7EE6-4342-B048-85BDC9FD1C3A}</a:tableStyleId>
              </a:tblPr>
              <a:tblGrid>
                <a:gridCol w="11947525">
                  <a:extLst>
                    <a:ext uri="{9D8B030D-6E8A-4147-A177-3AD203B41FA5}">
                      <a16:colId xmlns:a16="http://schemas.microsoft.com/office/drawing/2014/main" val="1180540992"/>
                    </a:ext>
                  </a:extLst>
                </a:gridCol>
              </a:tblGrid>
              <a:tr h="370840">
                <a:tc>
                  <a:txBody>
                    <a:bodyPr/>
                    <a:lstStyle/>
                    <a:p>
                      <a:r>
                        <a:rPr lang="bn-IN" sz="3600" b="1" kern="1200" dirty="0" smtClean="0">
                          <a:solidFill>
                            <a:srgbClr val="FFFF00"/>
                          </a:solidFill>
                          <a:effectLst/>
                          <a:latin typeface="+mn-lt"/>
                          <a:ea typeface="+mn-ea"/>
                          <a:cs typeface="+mn-cs"/>
                        </a:rPr>
                        <a:t>অর্থঃ যখন শাবানের চৌদ্দ তারিখ আসবে, সে রাতে তোমরা কেয়াম করবে (সালাত-ইবাদত বন্দেগিতে কাটাবে) এবং দিনে সাওম পালন করবে। এ রাতে সূর্যাস্তের সাথে সাথে আল্লাহ্‌ প্রথম আকাশে অবতরণ করেন (তাঁর বিশেষ রহমত ও বরকত নাযিল হতে থাকে)। তাঁর পক্ষ থেকে আহব্বান আসতে থাকে কেউ আছ কি? ক্ষমা চাইলে আমি গুনাহ ক্ষমা করে দেব। কেউ রোগগ্রস্থ আছ কি? আমি আরোগ্য দান করব। কেউ রিযিক চাওয়ার আছ কি? আমি তাকে রিযিক দেব। কেউ আছ কি? এভাবে ফজর পর্যন্ত ঘোষণা আসতেই থাকে। কোন কোন বর্ণনা মতে সূর্যোদয় পর্যন্ত এ ঘোষণা চলতে থাকে। </a:t>
                      </a:r>
                      <a:endParaRPr lang="en-US" sz="3600" b="1" kern="1200" dirty="0" smtClean="0">
                        <a:solidFill>
                          <a:srgbClr val="FFFF00"/>
                        </a:solidFill>
                        <a:effectLst/>
                        <a:latin typeface="+mn-lt"/>
                        <a:ea typeface="+mn-ea"/>
                        <a:cs typeface="+mn-cs"/>
                      </a:endParaRPr>
                    </a:p>
                    <a:p>
                      <a:r>
                        <a:rPr lang="bn-IN" sz="3600" b="1" kern="1200" dirty="0" smtClean="0">
                          <a:solidFill>
                            <a:srgbClr val="FFFF00"/>
                          </a:solidFill>
                          <a:effectLst/>
                          <a:latin typeface="+mn-lt"/>
                          <a:ea typeface="+mn-ea"/>
                          <a:cs typeface="+mn-cs"/>
                        </a:rPr>
                        <a:t>( ইবনু মাজা,১৩৮৮ ও মিছবাহুয যুজাজাহ, ২/১০ ও তারগিব, ২/৭৫) </a:t>
                      </a:r>
                      <a:endParaRPr lang="en-US" sz="3600" b="1" kern="1200" dirty="0" smtClean="0">
                        <a:solidFill>
                          <a:srgbClr val="FFFF00"/>
                        </a:solidFill>
                        <a:effectLst/>
                        <a:latin typeface="+mn-lt"/>
                        <a:ea typeface="+mn-ea"/>
                        <a:cs typeface="+mn-cs"/>
                      </a:endParaRPr>
                    </a:p>
                  </a:txBody>
                  <a:tcPr/>
                </a:tc>
                <a:extLst>
                  <a:ext uri="{0D108BD9-81ED-4DB2-BD59-A6C34878D82A}">
                    <a16:rowId xmlns:a16="http://schemas.microsoft.com/office/drawing/2014/main" val="3914137173"/>
                  </a:ext>
                </a:extLst>
              </a:tr>
            </a:tbl>
          </a:graphicData>
        </a:graphic>
      </p:graphicFrame>
    </p:spTree>
    <p:extLst>
      <p:ext uri="{BB962C8B-B14F-4D97-AF65-F5344CB8AC3E}">
        <p14:creationId xmlns:p14="http://schemas.microsoft.com/office/powerpoint/2010/main" val="264875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Email: muhammadrukunuddinquadery@gmail.com </a:t>
            </a:r>
            <a:endParaRPr lang="en-US"/>
          </a:p>
        </p:txBody>
      </p:sp>
      <p:sp>
        <p:nvSpPr>
          <p:cNvPr id="3" name="Slide Number Placeholder 2"/>
          <p:cNvSpPr>
            <a:spLocks noGrp="1"/>
          </p:cNvSpPr>
          <p:nvPr>
            <p:ph type="sldNum" sz="quarter" idx="12"/>
          </p:nvPr>
        </p:nvSpPr>
        <p:spPr/>
        <p:txBody>
          <a:bodyPr/>
          <a:lstStyle/>
          <a:p>
            <a:fld id="{A1701092-DC8B-4852-B1BB-8C4D9EC24F87}" type="slidenum">
              <a:rPr lang="en-US" smtClean="0"/>
              <a:t>14</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487468859"/>
              </p:ext>
            </p:extLst>
          </p:nvPr>
        </p:nvGraphicFramePr>
        <p:xfrm>
          <a:off x="0" y="42863"/>
          <a:ext cx="12047538" cy="5943600"/>
        </p:xfrm>
        <a:graphic>
          <a:graphicData uri="http://schemas.openxmlformats.org/drawingml/2006/table">
            <a:tbl>
              <a:tblPr firstRow="1" bandRow="1">
                <a:tableStyleId>{5C22544A-7EE6-4342-B048-85BDC9FD1C3A}</a:tableStyleId>
              </a:tblPr>
              <a:tblGrid>
                <a:gridCol w="12047538">
                  <a:extLst>
                    <a:ext uri="{9D8B030D-6E8A-4147-A177-3AD203B41FA5}">
                      <a16:colId xmlns:a16="http://schemas.microsoft.com/office/drawing/2014/main" val="1953374565"/>
                    </a:ext>
                  </a:extLst>
                </a:gridCol>
              </a:tblGrid>
              <a:tr h="370840">
                <a:tc>
                  <a:txBody>
                    <a:bodyPr/>
                    <a:lstStyle/>
                    <a:p>
                      <a:r>
                        <a:rPr lang="bn-IN" sz="4800" b="1" kern="1200" dirty="0" smtClean="0">
                          <a:solidFill>
                            <a:schemeClr val="tx1"/>
                          </a:solidFill>
                          <a:effectLst/>
                          <a:latin typeface="+mn-lt"/>
                          <a:ea typeface="+mn-ea"/>
                          <a:cs typeface="+mn-cs"/>
                        </a:rPr>
                        <a:t>শবে বরাতের একটি আমল বা কাজ হল, কবর যিয়ারত করা। কেননা এ রাতে আল্লাহ্‌র হাবিব তাজেদারে কায়েনাত আহাম্মাদে মুজতবা হযরত মুহাম্মাদ মুস্তাফা </a:t>
                      </a:r>
                      <a:r>
                        <a:rPr lang="ar-SA" sz="4800" b="1" kern="1200" dirty="0" smtClean="0">
                          <a:solidFill>
                            <a:schemeClr val="tx1"/>
                          </a:solidFill>
                          <a:effectLst/>
                          <a:latin typeface="+mn-lt"/>
                          <a:ea typeface="+mn-ea"/>
                          <a:cs typeface="+mn-cs"/>
                        </a:rPr>
                        <a:t>ﷺ  </a:t>
                      </a:r>
                      <a:r>
                        <a:rPr lang="bn-IN" sz="4800" b="1" kern="1200" dirty="0" smtClean="0">
                          <a:solidFill>
                            <a:schemeClr val="tx1"/>
                          </a:solidFill>
                          <a:effectLst/>
                          <a:latin typeface="+mn-lt"/>
                          <a:ea typeface="+mn-ea"/>
                          <a:cs typeface="+mn-cs"/>
                        </a:rPr>
                        <a:t>জান্নাতুল বাকিতে গিয়ে যিয়ারত করেছেন। এ রাতে সকল হারাম ও গুনাহের কাজ থেকে তওবা করা কর্তব্য। </a:t>
                      </a:r>
                      <a:endParaRPr lang="en-US" sz="4800" b="1" kern="1200" dirty="0" smtClean="0">
                        <a:solidFill>
                          <a:schemeClr val="tx1"/>
                        </a:solidFill>
                        <a:effectLst/>
                        <a:latin typeface="+mn-lt"/>
                        <a:ea typeface="+mn-ea"/>
                        <a:cs typeface="+mn-cs"/>
                      </a:endParaRPr>
                    </a:p>
                    <a:p>
                      <a:r>
                        <a:rPr lang="bn-IN" sz="4800" b="1" kern="1200" dirty="0" smtClean="0">
                          <a:solidFill>
                            <a:schemeClr val="tx1"/>
                          </a:solidFill>
                          <a:effectLst/>
                          <a:latin typeface="+mn-lt"/>
                          <a:ea typeface="+mn-ea"/>
                          <a:cs typeface="+mn-cs"/>
                        </a:rPr>
                        <a:t>সূত্রঃ আল-আকায়েদ ওয়াল ফিকহ। দাখিল অষ্টম শ্রেণী। ২১১ পৃষ্ঠা।</a:t>
                      </a:r>
                      <a:r>
                        <a:rPr lang="en-US" sz="4800" b="1" kern="1200" dirty="0" smtClean="0">
                          <a:solidFill>
                            <a:schemeClr val="tx1"/>
                          </a:solidFill>
                          <a:effectLst/>
                          <a:latin typeface="+mn-lt"/>
                          <a:ea typeface="+mn-ea"/>
                          <a:cs typeface="+mn-cs"/>
                        </a:rPr>
                        <a:t> </a:t>
                      </a:r>
                    </a:p>
                  </a:txBody>
                  <a:tcPr/>
                </a:tc>
                <a:extLst>
                  <a:ext uri="{0D108BD9-81ED-4DB2-BD59-A6C34878D82A}">
                    <a16:rowId xmlns:a16="http://schemas.microsoft.com/office/drawing/2014/main" val="3477814323"/>
                  </a:ext>
                </a:extLst>
              </a:tr>
            </a:tbl>
          </a:graphicData>
        </a:graphic>
      </p:graphicFrame>
    </p:spTree>
    <p:extLst>
      <p:ext uri="{BB962C8B-B14F-4D97-AF65-F5344CB8AC3E}">
        <p14:creationId xmlns:p14="http://schemas.microsoft.com/office/powerpoint/2010/main" val="144854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Email: muhammadrukunuddinquadery@gmail.com </a:t>
            </a:r>
            <a:endParaRPr lang="en-US"/>
          </a:p>
        </p:txBody>
      </p:sp>
      <p:sp>
        <p:nvSpPr>
          <p:cNvPr id="3" name="Slide Number Placeholder 2"/>
          <p:cNvSpPr>
            <a:spLocks noGrp="1"/>
          </p:cNvSpPr>
          <p:nvPr>
            <p:ph type="sldNum" sz="quarter" idx="12"/>
          </p:nvPr>
        </p:nvSpPr>
        <p:spPr/>
        <p:txBody>
          <a:bodyPr/>
          <a:lstStyle/>
          <a:p>
            <a:fld id="{A1701092-DC8B-4852-B1BB-8C4D9EC24F87}" type="slidenum">
              <a:rPr lang="en-US" smtClean="0"/>
              <a:t>15</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463348189"/>
              </p:ext>
            </p:extLst>
          </p:nvPr>
        </p:nvGraphicFramePr>
        <p:xfrm>
          <a:off x="25400" y="119591"/>
          <a:ext cx="12166600" cy="6187440"/>
        </p:xfrm>
        <a:graphic>
          <a:graphicData uri="http://schemas.openxmlformats.org/drawingml/2006/table">
            <a:tbl>
              <a:tblPr firstRow="1" bandRow="1">
                <a:tableStyleId>{5C22544A-7EE6-4342-B048-85BDC9FD1C3A}</a:tableStyleId>
              </a:tblPr>
              <a:tblGrid>
                <a:gridCol w="12166600">
                  <a:extLst>
                    <a:ext uri="{9D8B030D-6E8A-4147-A177-3AD203B41FA5}">
                      <a16:colId xmlns:a16="http://schemas.microsoft.com/office/drawing/2014/main" val="10886248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4000" b="1" kern="1200" dirty="0" smtClean="0">
                          <a:solidFill>
                            <a:srgbClr val="FF0000"/>
                          </a:solidFill>
                          <a:effectLst/>
                          <a:latin typeface="+mn-lt"/>
                          <a:ea typeface="+mn-ea"/>
                          <a:cs typeface="+mn-cs"/>
                        </a:rPr>
                        <a:t>আরবী ১২ মাসের ৮ম মাস শাবান। শাবানের চৌদ্দ তারিখ দিবাগত রাত্রটি পবিত্র কোরআনের ভাষায়- </a:t>
                      </a:r>
                      <a:r>
                        <a:rPr lang="en-US" sz="4000" b="1" kern="1200" dirty="0" smtClean="0">
                          <a:solidFill>
                            <a:srgbClr val="FF0000"/>
                          </a:solidFill>
                          <a:effectLst/>
                          <a:latin typeface="+mn-lt"/>
                          <a:ea typeface="+mn-ea"/>
                          <a:cs typeface="+mn-cs"/>
                        </a:rPr>
                        <a:t>“</a:t>
                      </a:r>
                      <a:r>
                        <a:rPr lang="bn-IN" sz="4000" b="1" kern="1200" dirty="0" smtClean="0">
                          <a:solidFill>
                            <a:srgbClr val="FF0000"/>
                          </a:solidFill>
                          <a:effectLst/>
                          <a:latin typeface="+mn-lt"/>
                          <a:ea typeface="+mn-ea"/>
                          <a:cs typeface="+mn-cs"/>
                        </a:rPr>
                        <a:t>লাইলাতুম মুবারাকা</a:t>
                      </a:r>
                      <a:r>
                        <a:rPr lang="en-US" sz="4000" b="1" kern="1200" dirty="0" smtClean="0">
                          <a:solidFill>
                            <a:srgbClr val="FF0000"/>
                          </a:solidFill>
                          <a:effectLst/>
                          <a:latin typeface="+mn-lt"/>
                          <a:ea typeface="+mn-ea"/>
                          <a:cs typeface="+mn-cs"/>
                        </a:rPr>
                        <a:t>” </a:t>
                      </a:r>
                      <a:r>
                        <a:rPr lang="bn-IN" sz="4000" b="1" kern="1200" dirty="0" smtClean="0">
                          <a:solidFill>
                            <a:srgbClr val="FF0000"/>
                          </a:solidFill>
                          <a:effectLst/>
                          <a:latin typeface="+mn-lt"/>
                          <a:ea typeface="+mn-ea"/>
                          <a:cs typeface="+mn-cs"/>
                        </a:rPr>
                        <a:t>বা বরকতময় রজনী</a:t>
                      </a:r>
                      <a:r>
                        <a:rPr lang="en-US" sz="4000" b="1" kern="1200" dirty="0" smtClean="0">
                          <a:solidFill>
                            <a:srgbClr val="FF0000"/>
                          </a:solidFill>
                          <a:effectLst/>
                          <a:latin typeface="+mn-lt"/>
                          <a:ea typeface="+mn-ea"/>
                          <a:cs typeface="+mn-cs"/>
                        </a:rPr>
                        <a:t>, </a:t>
                      </a:r>
                      <a:r>
                        <a:rPr lang="bn-IN" sz="4000" b="1" kern="1200" dirty="0" smtClean="0">
                          <a:solidFill>
                            <a:srgbClr val="FF0000"/>
                          </a:solidFill>
                          <a:effectLst/>
                          <a:latin typeface="+mn-lt"/>
                          <a:ea typeface="+mn-ea"/>
                          <a:cs typeface="+mn-cs"/>
                        </a:rPr>
                        <a:t>আর হাদীস শরীফের ভাষায়- </a:t>
                      </a:r>
                      <a:r>
                        <a:rPr lang="en-US" sz="4000" b="1" kern="1200" dirty="0" smtClean="0">
                          <a:solidFill>
                            <a:srgbClr val="FF0000"/>
                          </a:solidFill>
                          <a:effectLst/>
                          <a:latin typeface="+mn-lt"/>
                          <a:ea typeface="+mn-ea"/>
                          <a:cs typeface="+mn-cs"/>
                        </a:rPr>
                        <a:t>“</a:t>
                      </a:r>
                      <a:r>
                        <a:rPr lang="bn-IN" sz="4000" b="1" kern="1200" dirty="0" smtClean="0">
                          <a:solidFill>
                            <a:srgbClr val="FF0000"/>
                          </a:solidFill>
                          <a:effectLst/>
                          <a:latin typeface="+mn-lt"/>
                          <a:ea typeface="+mn-ea"/>
                          <a:cs typeface="+mn-cs"/>
                        </a:rPr>
                        <a:t>লাইলাতুন নিসফি মিন শাবান</a:t>
                      </a:r>
                      <a:r>
                        <a:rPr lang="en-US" sz="4000" b="1" kern="1200" dirty="0" smtClean="0">
                          <a:solidFill>
                            <a:srgbClr val="FF0000"/>
                          </a:solidFill>
                          <a:effectLst/>
                          <a:latin typeface="+mn-lt"/>
                          <a:ea typeface="+mn-ea"/>
                          <a:cs typeface="+mn-cs"/>
                        </a:rPr>
                        <a:t>” </a:t>
                      </a:r>
                      <a:r>
                        <a:rPr lang="bn-IN" sz="4000" b="1" kern="1200" dirty="0" smtClean="0">
                          <a:solidFill>
                            <a:srgbClr val="FF0000"/>
                          </a:solidFill>
                          <a:effectLst/>
                          <a:latin typeface="+mn-lt"/>
                          <a:ea typeface="+mn-ea"/>
                          <a:cs typeface="+mn-cs"/>
                        </a:rPr>
                        <a:t>বা শাবানের মধ্য রজনী। তাফসীরের ভাষায়- </a:t>
                      </a:r>
                      <a:r>
                        <a:rPr lang="en-US" sz="4000" b="1" kern="1200" dirty="0" smtClean="0">
                          <a:solidFill>
                            <a:srgbClr val="FF0000"/>
                          </a:solidFill>
                          <a:effectLst/>
                          <a:latin typeface="+mn-lt"/>
                          <a:ea typeface="+mn-ea"/>
                          <a:cs typeface="+mn-cs"/>
                        </a:rPr>
                        <a:t>“</a:t>
                      </a:r>
                      <a:r>
                        <a:rPr lang="bn-IN" sz="4000" b="1" kern="1200" dirty="0" smtClean="0">
                          <a:solidFill>
                            <a:srgbClr val="FF0000"/>
                          </a:solidFill>
                          <a:effectLst/>
                          <a:latin typeface="+mn-lt"/>
                          <a:ea typeface="+mn-ea"/>
                          <a:cs typeface="+mn-cs"/>
                        </a:rPr>
                        <a:t>লাইলাতুছ্ ছাক</a:t>
                      </a:r>
                      <a:r>
                        <a:rPr lang="en-US" sz="4000" b="1" kern="1200" dirty="0" smtClean="0">
                          <a:solidFill>
                            <a:srgbClr val="FF0000"/>
                          </a:solidFill>
                          <a:effectLst/>
                          <a:latin typeface="+mn-lt"/>
                          <a:ea typeface="+mn-ea"/>
                          <a:cs typeface="+mn-cs"/>
                        </a:rPr>
                        <a:t>” </a:t>
                      </a:r>
                      <a:r>
                        <a:rPr lang="bn-IN" sz="4000" b="1" kern="1200" dirty="0" smtClean="0">
                          <a:solidFill>
                            <a:srgbClr val="FF0000"/>
                          </a:solidFill>
                          <a:effectLst/>
                          <a:latin typeface="+mn-lt"/>
                          <a:ea typeface="+mn-ea"/>
                          <a:cs typeface="+mn-cs"/>
                        </a:rPr>
                        <a:t>বা সনদপ্রাপ্তির রাত্রি</a:t>
                      </a:r>
                      <a:r>
                        <a:rPr lang="en-US" sz="4000" b="1" kern="1200" dirty="0" smtClean="0">
                          <a:solidFill>
                            <a:srgbClr val="FF0000"/>
                          </a:solidFill>
                          <a:effectLst/>
                          <a:latin typeface="+mn-lt"/>
                          <a:ea typeface="+mn-ea"/>
                          <a:cs typeface="+mn-cs"/>
                        </a:rPr>
                        <a:t>, “</a:t>
                      </a:r>
                      <a:r>
                        <a:rPr lang="bn-IN" sz="4000" b="1" kern="1200" dirty="0" smtClean="0">
                          <a:solidFill>
                            <a:srgbClr val="FF0000"/>
                          </a:solidFill>
                          <a:effectLst/>
                          <a:latin typeface="+mn-lt"/>
                          <a:ea typeface="+mn-ea"/>
                          <a:cs typeface="+mn-cs"/>
                        </a:rPr>
                        <a:t>লাইলাতুন নাজাহ</a:t>
                      </a:r>
                      <a:r>
                        <a:rPr lang="en-US" sz="4000" b="1" kern="1200" dirty="0" smtClean="0">
                          <a:solidFill>
                            <a:srgbClr val="FF0000"/>
                          </a:solidFill>
                          <a:effectLst/>
                          <a:latin typeface="+mn-lt"/>
                          <a:ea typeface="+mn-ea"/>
                          <a:cs typeface="+mn-cs"/>
                        </a:rPr>
                        <a:t>” </a:t>
                      </a:r>
                      <a:r>
                        <a:rPr lang="bn-IN" sz="4000" b="1" kern="1200" dirty="0" smtClean="0">
                          <a:solidFill>
                            <a:srgbClr val="FF0000"/>
                          </a:solidFill>
                          <a:effectLst/>
                          <a:latin typeface="+mn-lt"/>
                          <a:ea typeface="+mn-ea"/>
                          <a:cs typeface="+mn-cs"/>
                        </a:rPr>
                        <a:t>তথা মুক্তি রজনী। আর আমাদের উপমহাদেশে যাকে </a:t>
                      </a:r>
                      <a:r>
                        <a:rPr lang="en-US" sz="4000" b="1" kern="1200" dirty="0" smtClean="0">
                          <a:solidFill>
                            <a:srgbClr val="FF0000"/>
                          </a:solidFill>
                          <a:effectLst/>
                          <a:latin typeface="+mn-lt"/>
                          <a:ea typeface="+mn-ea"/>
                          <a:cs typeface="+mn-cs"/>
                        </a:rPr>
                        <a:t>“</a:t>
                      </a:r>
                      <a:r>
                        <a:rPr lang="bn-IN" sz="4000" b="1" kern="1200" dirty="0" smtClean="0">
                          <a:solidFill>
                            <a:srgbClr val="FF0000"/>
                          </a:solidFill>
                          <a:effectLst/>
                          <a:latin typeface="+mn-lt"/>
                          <a:ea typeface="+mn-ea"/>
                          <a:cs typeface="+mn-cs"/>
                        </a:rPr>
                        <a:t>শবে বরাত</a:t>
                      </a:r>
                      <a:r>
                        <a:rPr lang="en-US" sz="4000" b="1" kern="1200" dirty="0" smtClean="0">
                          <a:solidFill>
                            <a:srgbClr val="FF0000"/>
                          </a:solidFill>
                          <a:effectLst/>
                          <a:latin typeface="+mn-lt"/>
                          <a:ea typeface="+mn-ea"/>
                          <a:cs typeface="+mn-cs"/>
                        </a:rPr>
                        <a:t>” </a:t>
                      </a:r>
                      <a:r>
                        <a:rPr lang="bn-IN" sz="4000" b="1" kern="1200" dirty="0" smtClean="0">
                          <a:solidFill>
                            <a:srgbClr val="FF0000"/>
                          </a:solidFill>
                          <a:effectLst/>
                          <a:latin typeface="+mn-lt"/>
                          <a:ea typeface="+mn-ea"/>
                          <a:cs typeface="+mn-cs"/>
                        </a:rPr>
                        <a:t>বলে আমরা জানি যা ফারসী ভাষা থেকে উদ্ভূত। শব অর্থ: রাত এবং বরাত: অর্থ ভাগ্য</a:t>
                      </a:r>
                      <a:r>
                        <a:rPr lang="en-US" sz="4000" b="1" kern="1200" dirty="0" smtClean="0">
                          <a:solidFill>
                            <a:srgbClr val="FF0000"/>
                          </a:solidFill>
                          <a:effectLst/>
                          <a:latin typeface="+mn-lt"/>
                          <a:ea typeface="+mn-ea"/>
                          <a:cs typeface="+mn-cs"/>
                        </a:rPr>
                        <a:t>, </a:t>
                      </a:r>
                      <a:r>
                        <a:rPr lang="bn-IN" sz="4000" b="1" kern="1200" dirty="0" smtClean="0">
                          <a:solidFill>
                            <a:srgbClr val="FF0000"/>
                          </a:solidFill>
                          <a:effectLst/>
                          <a:latin typeface="+mn-lt"/>
                          <a:ea typeface="+mn-ea"/>
                          <a:cs typeface="+mn-cs"/>
                        </a:rPr>
                        <a:t>পবিত্রতা</a:t>
                      </a:r>
                      <a:r>
                        <a:rPr lang="en-US" sz="4000" b="1" kern="1200" dirty="0" smtClean="0">
                          <a:solidFill>
                            <a:srgbClr val="FF0000"/>
                          </a:solidFill>
                          <a:effectLst/>
                          <a:latin typeface="+mn-lt"/>
                          <a:ea typeface="+mn-ea"/>
                          <a:cs typeface="+mn-cs"/>
                        </a:rPr>
                        <a:t>, </a:t>
                      </a:r>
                      <a:r>
                        <a:rPr lang="bn-IN" sz="4000" b="1" kern="1200" dirty="0" smtClean="0">
                          <a:solidFill>
                            <a:srgbClr val="FF0000"/>
                          </a:solidFill>
                          <a:effectLst/>
                          <a:latin typeface="+mn-lt"/>
                          <a:ea typeface="+mn-ea"/>
                          <a:cs typeface="+mn-cs"/>
                        </a:rPr>
                        <a:t>নাজাত</a:t>
                      </a:r>
                      <a:r>
                        <a:rPr lang="en-US" sz="4000" b="1" kern="1200" dirty="0" smtClean="0">
                          <a:solidFill>
                            <a:srgbClr val="FF0000"/>
                          </a:solidFill>
                          <a:effectLst/>
                          <a:latin typeface="+mn-lt"/>
                          <a:ea typeface="+mn-ea"/>
                          <a:cs typeface="+mn-cs"/>
                        </a:rPr>
                        <a:t>, </a:t>
                      </a:r>
                      <a:r>
                        <a:rPr lang="bn-IN" sz="4000" b="1" kern="1200" dirty="0" smtClean="0">
                          <a:solidFill>
                            <a:srgbClr val="FF0000"/>
                          </a:solidFill>
                          <a:effectLst/>
                          <a:latin typeface="+mn-lt"/>
                          <a:ea typeface="+mn-ea"/>
                          <a:cs typeface="+mn-cs"/>
                        </a:rPr>
                        <a:t>মুক্তি</a:t>
                      </a:r>
                      <a:r>
                        <a:rPr lang="en-US" sz="4000" b="1" kern="1200" dirty="0" smtClean="0">
                          <a:solidFill>
                            <a:srgbClr val="FF0000"/>
                          </a:solidFill>
                          <a:effectLst/>
                          <a:latin typeface="+mn-lt"/>
                          <a:ea typeface="+mn-ea"/>
                          <a:cs typeface="+mn-cs"/>
                        </a:rPr>
                        <a:t>, </a:t>
                      </a:r>
                      <a:r>
                        <a:rPr lang="bn-IN" sz="4000" b="1" kern="1200" dirty="0" smtClean="0">
                          <a:solidFill>
                            <a:srgbClr val="FF0000"/>
                          </a:solidFill>
                          <a:effectLst/>
                          <a:latin typeface="+mn-lt"/>
                          <a:ea typeface="+mn-ea"/>
                          <a:cs typeface="+mn-cs"/>
                        </a:rPr>
                        <a:t>ত্রাণ ইত্যাদি। এছাড়াও এর আরো অনেক নাম রয়েছে</a:t>
                      </a:r>
                      <a:endParaRPr lang="bn-IN" sz="4000" dirty="0" smtClean="0">
                        <a:solidFill>
                          <a:srgbClr val="FF0000"/>
                        </a:solidFill>
                      </a:endParaRPr>
                    </a:p>
                  </a:txBody>
                  <a:tcPr/>
                </a:tc>
                <a:extLst>
                  <a:ext uri="{0D108BD9-81ED-4DB2-BD59-A6C34878D82A}">
                    <a16:rowId xmlns:a16="http://schemas.microsoft.com/office/drawing/2014/main" val="1877223422"/>
                  </a:ext>
                </a:extLst>
              </a:tr>
            </a:tbl>
          </a:graphicData>
        </a:graphic>
      </p:graphicFrame>
    </p:spTree>
    <p:extLst>
      <p:ext uri="{BB962C8B-B14F-4D97-AF65-F5344CB8AC3E}">
        <p14:creationId xmlns:p14="http://schemas.microsoft.com/office/powerpoint/2010/main" val="318052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Email: muhammadrukunuddinquadery@gmail.com </a:t>
            </a:r>
            <a:endParaRPr lang="en-US"/>
          </a:p>
        </p:txBody>
      </p:sp>
      <p:sp>
        <p:nvSpPr>
          <p:cNvPr id="3" name="Slide Number Placeholder 2"/>
          <p:cNvSpPr>
            <a:spLocks noGrp="1"/>
          </p:cNvSpPr>
          <p:nvPr>
            <p:ph type="sldNum" sz="quarter" idx="12"/>
          </p:nvPr>
        </p:nvSpPr>
        <p:spPr/>
        <p:txBody>
          <a:bodyPr/>
          <a:lstStyle/>
          <a:p>
            <a:fld id="{A1701092-DC8B-4852-B1BB-8C4D9EC24F87}" type="slidenum">
              <a:rPr lang="en-US" smtClean="0"/>
              <a:t>16</a:t>
            </a:fld>
            <a:endParaRPr lang="en-US"/>
          </a:p>
        </p:txBody>
      </p:sp>
      <p:sp>
        <p:nvSpPr>
          <p:cNvPr id="4" name="TextBox 3"/>
          <p:cNvSpPr txBox="1"/>
          <p:nvPr/>
        </p:nvSpPr>
        <p:spPr>
          <a:xfrm>
            <a:off x="225083" y="337624"/>
            <a:ext cx="11422966" cy="5632311"/>
          </a:xfrm>
          <a:prstGeom prst="rect">
            <a:avLst/>
          </a:prstGeom>
          <a:noFill/>
        </p:spPr>
        <p:txBody>
          <a:bodyPr wrap="square" rtlCol="0">
            <a:spAutoFit/>
          </a:bodyPr>
          <a:lstStyle/>
          <a:p>
            <a:r>
              <a:rPr lang="bn-IN" sz="7200" b="1" dirty="0" smtClean="0">
                <a:solidFill>
                  <a:srgbClr val="FF0000"/>
                </a:solidFill>
              </a:rPr>
              <a:t>আমাদের সাথে থাকার জন্য আপনাকে অনেক অনেক ধন্যবাদ । </a:t>
            </a:r>
          </a:p>
          <a:p>
            <a:r>
              <a:rPr lang="bn-IN" sz="7200" b="1" dirty="0" smtClean="0">
                <a:solidFill>
                  <a:srgbClr val="FF0000"/>
                </a:solidFill>
              </a:rPr>
              <a:t>আগামী ধারাবাহিক পর্ব দেখার আমন্ত্রণ জানাচ্ছি । </a:t>
            </a:r>
            <a:endParaRPr lang="en-US" sz="7200" b="1" dirty="0">
              <a:solidFill>
                <a:srgbClr val="FF0000"/>
              </a:solidFill>
            </a:endParaRPr>
          </a:p>
        </p:txBody>
      </p:sp>
    </p:spTree>
    <p:extLst>
      <p:ext uri="{BB962C8B-B14F-4D97-AF65-F5344CB8AC3E}">
        <p14:creationId xmlns:p14="http://schemas.microsoft.com/office/powerpoint/2010/main" val="2412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Email: muhammadrukunuddinquadery@gmail.com </a:t>
            </a:r>
            <a:endParaRPr lang="en-US"/>
          </a:p>
        </p:txBody>
      </p:sp>
      <p:sp>
        <p:nvSpPr>
          <p:cNvPr id="3" name="Slide Number Placeholder 2"/>
          <p:cNvSpPr>
            <a:spLocks noGrp="1"/>
          </p:cNvSpPr>
          <p:nvPr>
            <p:ph type="sldNum" sz="quarter" idx="12"/>
          </p:nvPr>
        </p:nvSpPr>
        <p:spPr/>
        <p:txBody>
          <a:bodyPr/>
          <a:lstStyle/>
          <a:p>
            <a:fld id="{A1701092-DC8B-4852-B1BB-8C4D9EC24F87}" type="slidenum">
              <a:rPr lang="en-US" smtClean="0"/>
              <a:t>17</a:t>
            </a:fld>
            <a:endParaRPr lang="en-US"/>
          </a:p>
        </p:txBody>
      </p:sp>
      <p:sp>
        <p:nvSpPr>
          <p:cNvPr id="5" name="TextBox 4"/>
          <p:cNvSpPr txBox="1"/>
          <p:nvPr/>
        </p:nvSpPr>
        <p:spPr>
          <a:xfrm>
            <a:off x="0" y="2968283"/>
            <a:ext cx="12192000" cy="3139321"/>
          </a:xfrm>
          <a:prstGeom prst="rect">
            <a:avLst/>
          </a:prstGeom>
          <a:noFill/>
        </p:spPr>
        <p:txBody>
          <a:bodyPr wrap="square" rtlCol="0">
            <a:spAutoFit/>
          </a:bodyPr>
          <a:lstStyle/>
          <a:p>
            <a:r>
              <a:rPr lang="bn-IN" sz="6600" b="1" dirty="0" smtClean="0">
                <a:solidFill>
                  <a:srgbClr val="FF0000"/>
                </a:solidFill>
              </a:rPr>
              <a:t>শুভেচ্ছান্তে </a:t>
            </a:r>
          </a:p>
          <a:p>
            <a:r>
              <a:rPr lang="bn-IN" sz="6600" b="1" dirty="0" smtClean="0">
                <a:solidFill>
                  <a:srgbClr val="FF0000"/>
                </a:solidFill>
              </a:rPr>
              <a:t>মাওলানা মুহাম্মাদ রুকুন উদ্দীন ক্বাদরী </a:t>
            </a:r>
            <a:endParaRPr lang="en-US" sz="6600" b="1" dirty="0">
              <a:solidFill>
                <a:srgbClr val="FF0000"/>
              </a:solidFill>
            </a:endParaRPr>
          </a:p>
        </p:txBody>
      </p:sp>
    </p:spTree>
    <p:extLst>
      <p:ext uri="{BB962C8B-B14F-4D97-AF65-F5344CB8AC3E}">
        <p14:creationId xmlns:p14="http://schemas.microsoft.com/office/powerpoint/2010/main" val="265914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Email: muhammadrukunuddinquadery@gmail.com </a:t>
            </a:r>
            <a:endParaRPr lang="en-US"/>
          </a:p>
        </p:txBody>
      </p:sp>
      <p:sp>
        <p:nvSpPr>
          <p:cNvPr id="3" name="Slide Number Placeholder 2"/>
          <p:cNvSpPr>
            <a:spLocks noGrp="1"/>
          </p:cNvSpPr>
          <p:nvPr>
            <p:ph type="sldNum" sz="quarter" idx="12"/>
          </p:nvPr>
        </p:nvSpPr>
        <p:spPr/>
        <p:txBody>
          <a:bodyPr/>
          <a:lstStyle/>
          <a:p>
            <a:fld id="{A1701092-DC8B-4852-B1BB-8C4D9EC24F87}" type="slidenum">
              <a:rPr lang="en-US" smtClean="0"/>
              <a:t>18</a:t>
            </a:fld>
            <a:endParaRPr lang="en-US"/>
          </a:p>
        </p:txBody>
      </p:sp>
    </p:spTree>
    <p:extLst>
      <p:ext uri="{BB962C8B-B14F-4D97-AF65-F5344CB8AC3E}">
        <p14:creationId xmlns:p14="http://schemas.microsoft.com/office/powerpoint/2010/main" val="183947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Email: muhammadrukunuddinquadery@gmail.com </a:t>
            </a:r>
            <a:endParaRPr lang="en-US"/>
          </a:p>
        </p:txBody>
      </p:sp>
      <p:sp>
        <p:nvSpPr>
          <p:cNvPr id="3" name="Slide Number Placeholder 2"/>
          <p:cNvSpPr>
            <a:spLocks noGrp="1"/>
          </p:cNvSpPr>
          <p:nvPr>
            <p:ph type="sldNum" sz="quarter" idx="12"/>
          </p:nvPr>
        </p:nvSpPr>
        <p:spPr/>
        <p:txBody>
          <a:bodyPr/>
          <a:lstStyle/>
          <a:p>
            <a:fld id="{A1701092-DC8B-4852-B1BB-8C4D9EC24F87}" type="slidenum">
              <a:rPr lang="en-US" smtClean="0"/>
              <a:t>19</a:t>
            </a:fld>
            <a:endParaRPr lang="en-US"/>
          </a:p>
        </p:txBody>
      </p:sp>
    </p:spTree>
    <p:extLst>
      <p:ext uri="{BB962C8B-B14F-4D97-AF65-F5344CB8AC3E}">
        <p14:creationId xmlns:p14="http://schemas.microsoft.com/office/powerpoint/2010/main" val="76606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Email: muhammadrukunuddinquadery@gmail.com </a:t>
            </a:r>
            <a:endParaRPr lang="en-US"/>
          </a:p>
        </p:txBody>
      </p:sp>
      <p:sp>
        <p:nvSpPr>
          <p:cNvPr id="3" name="Slide Number Placeholder 2"/>
          <p:cNvSpPr>
            <a:spLocks noGrp="1"/>
          </p:cNvSpPr>
          <p:nvPr>
            <p:ph type="sldNum" sz="quarter" idx="12"/>
          </p:nvPr>
        </p:nvSpPr>
        <p:spPr/>
        <p:txBody>
          <a:bodyPr/>
          <a:lstStyle/>
          <a:p>
            <a:fld id="{A1701092-DC8B-4852-B1BB-8C4D9EC24F87}" type="slidenum">
              <a:rPr lang="en-US" smtClean="0"/>
              <a:t>2</a:t>
            </a:fld>
            <a:endParaRPr lang="en-US"/>
          </a:p>
        </p:txBody>
      </p:sp>
    </p:spTree>
    <p:extLst>
      <p:ext uri="{BB962C8B-B14F-4D97-AF65-F5344CB8AC3E}">
        <p14:creationId xmlns:p14="http://schemas.microsoft.com/office/powerpoint/2010/main" val="324567034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Email: muhammadrukunuddinquadery@gmail.com </a:t>
            </a:r>
            <a:endParaRPr lang="en-US"/>
          </a:p>
        </p:txBody>
      </p:sp>
      <p:sp>
        <p:nvSpPr>
          <p:cNvPr id="3" name="Slide Number Placeholder 2"/>
          <p:cNvSpPr>
            <a:spLocks noGrp="1"/>
          </p:cNvSpPr>
          <p:nvPr>
            <p:ph type="sldNum" sz="quarter" idx="12"/>
          </p:nvPr>
        </p:nvSpPr>
        <p:spPr/>
        <p:txBody>
          <a:bodyPr/>
          <a:lstStyle/>
          <a:p>
            <a:fld id="{A1701092-DC8B-4852-B1BB-8C4D9EC24F87}" type="slidenum">
              <a:rPr lang="en-US" smtClean="0"/>
              <a:t>3</a:t>
            </a:fld>
            <a:endParaRPr lang="en-US"/>
          </a:p>
        </p:txBody>
      </p:sp>
      <p:pic>
        <p:nvPicPr>
          <p:cNvPr id="4" name="VID-20180501-WA0027">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00025" y="0"/>
            <a:ext cx="11830050" cy="6515100"/>
          </a:xfrm>
          <a:prstGeom prst="rect">
            <a:avLst/>
          </a:prstGeom>
        </p:spPr>
      </p:pic>
    </p:spTree>
    <p:extLst>
      <p:ext uri="{BB962C8B-B14F-4D97-AF65-F5344CB8AC3E}">
        <p14:creationId xmlns:p14="http://schemas.microsoft.com/office/powerpoint/2010/main" val="34943732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90153" y="3819924"/>
            <a:ext cx="11964472" cy="1323439"/>
          </a:xfrm>
          <a:prstGeom prst="rect">
            <a:avLst/>
          </a:prstGeom>
          <a:noFill/>
        </p:spPr>
        <p:txBody>
          <a:bodyPr wrap="square" rtlCol="0">
            <a:spAutoFit/>
          </a:bodyPr>
          <a:lstStyle/>
          <a:p>
            <a:r>
              <a:rPr lang="bn-IN" sz="8000" b="1" dirty="0" smtClean="0">
                <a:solidFill>
                  <a:srgbClr val="FF0000"/>
                </a:solidFill>
              </a:rPr>
              <a:t>মাননীয় শিক্ষা প্রতিমন্ত্রী </a:t>
            </a:r>
            <a:r>
              <a:rPr lang="bn-IN" sz="8000" dirty="0" smtClean="0">
                <a:solidFill>
                  <a:srgbClr val="FF0000"/>
                </a:solidFill>
              </a:rPr>
              <a:t>  </a:t>
            </a:r>
            <a:endParaRPr lang="en-US" sz="8000" dirty="0">
              <a:solidFill>
                <a:srgbClr val="FF0000"/>
              </a:solidFill>
            </a:endParaRPr>
          </a:p>
        </p:txBody>
      </p:sp>
      <p:sp>
        <p:nvSpPr>
          <p:cNvPr id="2" name="Footer Placeholder 1"/>
          <p:cNvSpPr>
            <a:spLocks noGrp="1"/>
          </p:cNvSpPr>
          <p:nvPr>
            <p:ph type="ftr" sz="quarter" idx="11"/>
          </p:nvPr>
        </p:nvSpPr>
        <p:spPr/>
        <p:txBody>
          <a:bodyPr/>
          <a:lstStyle/>
          <a:p>
            <a:r>
              <a:rPr lang="en-US" smtClean="0"/>
              <a:t>Email: muhammadrukunuddinquadery@gmail.com </a:t>
            </a:r>
            <a:endParaRPr lang="en-US"/>
          </a:p>
        </p:txBody>
      </p:sp>
      <p:sp>
        <p:nvSpPr>
          <p:cNvPr id="3" name="Slide Number Placeholder 2"/>
          <p:cNvSpPr>
            <a:spLocks noGrp="1"/>
          </p:cNvSpPr>
          <p:nvPr>
            <p:ph type="sldNum" sz="quarter" idx="12"/>
          </p:nvPr>
        </p:nvSpPr>
        <p:spPr/>
        <p:txBody>
          <a:bodyPr/>
          <a:lstStyle/>
          <a:p>
            <a:fld id="{A1701092-DC8B-4852-B1BB-8C4D9EC24F87}" type="slidenum">
              <a:rPr lang="en-US" smtClean="0"/>
              <a:t>4</a:t>
            </a:fld>
            <a:endParaRPr lang="en-US"/>
          </a:p>
        </p:txBody>
      </p:sp>
    </p:spTree>
    <p:extLst>
      <p:ext uri="{BB962C8B-B14F-4D97-AF65-F5344CB8AC3E}">
        <p14:creationId xmlns:p14="http://schemas.microsoft.com/office/powerpoint/2010/main" val="294455349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5000" r="-28000" b="-85000"/>
          </a:stretch>
        </a:blipFill>
        <a:effectLst/>
      </p:bgPr>
    </p:bg>
    <p:spTree>
      <p:nvGrpSpPr>
        <p:cNvPr id="1" name=""/>
        <p:cNvGrpSpPr/>
        <p:nvPr/>
      </p:nvGrpSpPr>
      <p:grpSpPr>
        <a:xfrm>
          <a:off x="0" y="0"/>
          <a:ext cx="0" cy="0"/>
          <a:chOff x="0" y="0"/>
          <a:chExt cx="0" cy="0"/>
        </a:xfrm>
      </p:grpSpPr>
      <p:sp>
        <p:nvSpPr>
          <p:cNvPr id="2" name="TextBox 1"/>
          <p:cNvSpPr txBox="1"/>
          <p:nvPr/>
        </p:nvSpPr>
        <p:spPr>
          <a:xfrm>
            <a:off x="0" y="0"/>
            <a:ext cx="8961120" cy="923330"/>
          </a:xfrm>
          <a:prstGeom prst="rect">
            <a:avLst/>
          </a:prstGeom>
          <a:noFill/>
        </p:spPr>
        <p:txBody>
          <a:bodyPr wrap="square" rtlCol="0">
            <a:spAutoFit/>
          </a:bodyPr>
          <a:lstStyle/>
          <a:p>
            <a:r>
              <a:rPr lang="ar-SA" sz="5400" b="1" dirty="0" smtClean="0">
                <a:solidFill>
                  <a:srgbClr val="FF0000"/>
                </a:solidFill>
              </a:rPr>
              <a:t>تعريف المعلم </a:t>
            </a:r>
            <a:r>
              <a:rPr lang="en-US" sz="5400" b="1" dirty="0" smtClean="0">
                <a:solidFill>
                  <a:srgbClr val="FF0000"/>
                </a:solidFill>
              </a:rPr>
              <a:t> </a:t>
            </a:r>
            <a:r>
              <a:rPr lang="bn-IN" sz="5400" b="1" dirty="0" smtClean="0">
                <a:solidFill>
                  <a:srgbClr val="FF0000"/>
                </a:solidFill>
              </a:rPr>
              <a:t>শিক্ষক পরিচিতি </a:t>
            </a:r>
            <a:endParaRPr lang="en-US" sz="5400" b="1" dirty="0" smtClean="0">
              <a:solidFill>
                <a:srgbClr val="FF0000"/>
              </a:solidFill>
            </a:endParaRPr>
          </a:p>
        </p:txBody>
      </p:sp>
      <p:sp>
        <p:nvSpPr>
          <p:cNvPr id="3" name="TextBox 2"/>
          <p:cNvSpPr txBox="1"/>
          <p:nvPr/>
        </p:nvSpPr>
        <p:spPr>
          <a:xfrm>
            <a:off x="0" y="2063815"/>
            <a:ext cx="12192000" cy="1754326"/>
          </a:xfrm>
          <a:prstGeom prst="rect">
            <a:avLst/>
          </a:prstGeom>
          <a:noFill/>
        </p:spPr>
        <p:txBody>
          <a:bodyPr wrap="square" rtlCol="0">
            <a:spAutoFit/>
          </a:bodyPr>
          <a:lstStyle/>
          <a:p>
            <a:pPr algn="r"/>
            <a:r>
              <a:rPr lang="ar-SA" sz="5400" b="1" dirty="0" smtClean="0">
                <a:solidFill>
                  <a:srgbClr val="FF0000"/>
                </a:solidFill>
              </a:rPr>
              <a:t>مولنا محمد ركن الدين قادري</a:t>
            </a:r>
          </a:p>
          <a:p>
            <a:pPr algn="r"/>
            <a:r>
              <a:rPr lang="ar-SA" sz="5400" b="1" dirty="0" smtClean="0">
                <a:solidFill>
                  <a:srgbClr val="FF0000"/>
                </a:solidFill>
              </a:rPr>
              <a:t>انجمن قادرية مدرسة صبي الحسن داخل مدرسة </a:t>
            </a:r>
          </a:p>
        </p:txBody>
      </p:sp>
      <p:sp>
        <p:nvSpPr>
          <p:cNvPr id="4" name="TextBox 3"/>
          <p:cNvSpPr txBox="1"/>
          <p:nvPr/>
        </p:nvSpPr>
        <p:spPr>
          <a:xfrm>
            <a:off x="168812" y="5103674"/>
            <a:ext cx="10002130" cy="923330"/>
          </a:xfrm>
          <a:prstGeom prst="rect">
            <a:avLst/>
          </a:prstGeom>
          <a:noFill/>
        </p:spPr>
        <p:txBody>
          <a:bodyPr wrap="square" rtlCol="0">
            <a:spAutoFit/>
          </a:bodyPr>
          <a:lstStyle/>
          <a:p>
            <a:r>
              <a:rPr lang="bn-IN" sz="5400" b="1" dirty="0" smtClean="0">
                <a:solidFill>
                  <a:srgbClr val="FF0000"/>
                </a:solidFill>
              </a:rPr>
              <a:t>কামিল হাদিস ও কামিল ফিকাহ।</a:t>
            </a:r>
            <a:endParaRPr lang="en-US" sz="5400" b="1" dirty="0" smtClean="0"/>
          </a:p>
        </p:txBody>
      </p:sp>
      <p:sp>
        <p:nvSpPr>
          <p:cNvPr id="5" name="Footer Placeholder 4"/>
          <p:cNvSpPr>
            <a:spLocks noGrp="1"/>
          </p:cNvSpPr>
          <p:nvPr>
            <p:ph type="ftr" sz="quarter" idx="11"/>
          </p:nvPr>
        </p:nvSpPr>
        <p:spPr/>
        <p:txBody>
          <a:bodyPr/>
          <a:lstStyle/>
          <a:p>
            <a:r>
              <a:rPr lang="en-US" smtClean="0"/>
              <a:t>Email: muhammadrukunuddinquadery@gmail.com </a:t>
            </a:r>
            <a:endParaRPr lang="en-US"/>
          </a:p>
        </p:txBody>
      </p:sp>
      <p:sp>
        <p:nvSpPr>
          <p:cNvPr id="6" name="Slide Number Placeholder 5"/>
          <p:cNvSpPr>
            <a:spLocks noGrp="1"/>
          </p:cNvSpPr>
          <p:nvPr>
            <p:ph type="sldNum" sz="quarter" idx="12"/>
          </p:nvPr>
        </p:nvSpPr>
        <p:spPr/>
        <p:txBody>
          <a:bodyPr/>
          <a:lstStyle/>
          <a:p>
            <a:fld id="{A1701092-DC8B-4852-B1BB-8C4D9EC24F87}" type="slidenum">
              <a:rPr lang="en-US" smtClean="0"/>
              <a:t>5</a:t>
            </a:fld>
            <a:endParaRPr lang="en-US"/>
          </a:p>
        </p:txBody>
      </p:sp>
    </p:spTree>
    <p:extLst>
      <p:ext uri="{BB962C8B-B14F-4D97-AF65-F5344CB8AC3E}">
        <p14:creationId xmlns:p14="http://schemas.microsoft.com/office/powerpoint/2010/main" val="4465284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337625"/>
            <a:ext cx="12192000" cy="1938992"/>
          </a:xfrm>
          <a:prstGeom prst="rect">
            <a:avLst/>
          </a:prstGeom>
          <a:noFill/>
        </p:spPr>
        <p:txBody>
          <a:bodyPr wrap="square" rtlCol="0">
            <a:spAutoFit/>
          </a:bodyPr>
          <a:lstStyle/>
          <a:p>
            <a:r>
              <a:rPr lang="bn-IN" sz="4000" b="1" dirty="0">
                <a:solidFill>
                  <a:srgbClr val="FF0000"/>
                </a:solidFill>
              </a:rPr>
              <a:t>সহকারী মৌলভী। </a:t>
            </a:r>
          </a:p>
          <a:p>
            <a:r>
              <a:rPr lang="bn-BD" sz="4000" b="1" dirty="0">
                <a:solidFill>
                  <a:srgbClr val="FF0000"/>
                </a:solidFill>
              </a:rPr>
              <a:t>আঞ্জুমান-ই-কাদেরীয়া মাদ্রা</a:t>
            </a:r>
            <a:r>
              <a:rPr lang="bn-IN" sz="4000" b="1" dirty="0">
                <a:solidFill>
                  <a:srgbClr val="FF0000"/>
                </a:solidFill>
              </a:rPr>
              <a:t>সা</a:t>
            </a:r>
            <a:r>
              <a:rPr lang="bn-BD" sz="4000" b="1" dirty="0">
                <a:solidFill>
                  <a:srgbClr val="FF0000"/>
                </a:solidFill>
              </a:rPr>
              <a:t>তু সাবি-হাসান দাখিল মাদ্রাসা</a:t>
            </a:r>
            <a:r>
              <a:rPr lang="bn-IN" sz="4000" b="1" dirty="0">
                <a:solidFill>
                  <a:srgbClr val="FF0000"/>
                </a:solidFill>
              </a:rPr>
              <a:t>। </a:t>
            </a:r>
            <a:endParaRPr lang="en-US" sz="4000" b="1" dirty="0">
              <a:solidFill>
                <a:srgbClr val="FF0000"/>
              </a:solidFill>
            </a:endParaRPr>
          </a:p>
        </p:txBody>
      </p:sp>
      <p:sp>
        <p:nvSpPr>
          <p:cNvPr id="3" name="TextBox 2"/>
          <p:cNvSpPr txBox="1"/>
          <p:nvPr/>
        </p:nvSpPr>
        <p:spPr>
          <a:xfrm>
            <a:off x="0" y="3179299"/>
            <a:ext cx="12192000" cy="2862322"/>
          </a:xfrm>
          <a:prstGeom prst="rect">
            <a:avLst/>
          </a:prstGeom>
          <a:noFill/>
        </p:spPr>
        <p:txBody>
          <a:bodyPr wrap="square" rtlCol="0">
            <a:spAutoFit/>
          </a:bodyPr>
          <a:lstStyle/>
          <a:p>
            <a:r>
              <a:rPr lang="bn-BD" sz="3600" b="1" dirty="0">
                <a:solidFill>
                  <a:srgbClr val="FF0000"/>
                </a:solidFill>
              </a:rPr>
              <a:t>মাদ্রাসা কোড – ২০৭৫৯</a:t>
            </a:r>
            <a:r>
              <a:rPr lang="bn-IN" sz="3600" b="1" dirty="0">
                <a:solidFill>
                  <a:srgbClr val="FF0000"/>
                </a:solidFill>
              </a:rPr>
              <a:t>।</a:t>
            </a:r>
            <a:endParaRPr lang="en-US" sz="3600" b="1" dirty="0"/>
          </a:p>
          <a:p>
            <a:r>
              <a:rPr lang="bn-BD" sz="3600" b="1" dirty="0">
                <a:solidFill>
                  <a:srgbClr val="FF0000"/>
                </a:solidFill>
              </a:rPr>
              <a:t>পোষ্ট </a:t>
            </a:r>
            <a:r>
              <a:rPr lang="bn-IN" sz="3600" b="1" dirty="0">
                <a:solidFill>
                  <a:srgbClr val="FF0000"/>
                </a:solidFill>
              </a:rPr>
              <a:t>- </a:t>
            </a:r>
            <a:r>
              <a:rPr lang="bn-BD" sz="3600" b="1" dirty="0">
                <a:solidFill>
                  <a:srgbClr val="FF0000"/>
                </a:solidFill>
              </a:rPr>
              <a:t>দৌলতদিয়া , উপজেলা – গোয়ালন্দ , জেলা</a:t>
            </a:r>
            <a:r>
              <a:rPr lang="bn-IN" sz="3600" b="1" dirty="0">
                <a:solidFill>
                  <a:srgbClr val="FF0000"/>
                </a:solidFill>
              </a:rPr>
              <a:t>-</a:t>
            </a:r>
            <a:r>
              <a:rPr lang="bn-BD" sz="3600" b="1" dirty="0">
                <a:solidFill>
                  <a:srgbClr val="FF0000"/>
                </a:solidFill>
              </a:rPr>
              <a:t> রাজবাড়ী</a:t>
            </a:r>
            <a:r>
              <a:rPr lang="bn-IN" sz="3600" b="1" dirty="0">
                <a:solidFill>
                  <a:srgbClr val="FF0000"/>
                </a:solidFill>
              </a:rPr>
              <a:t>।</a:t>
            </a:r>
          </a:p>
          <a:p>
            <a:r>
              <a:rPr lang="bn-IN" sz="3600" b="1" dirty="0">
                <a:solidFill>
                  <a:srgbClr val="FF0000"/>
                </a:solidFill>
              </a:rPr>
              <a:t>মোবাইল নং +৮৮০১৭১৫০১৬৪৫৫</a:t>
            </a:r>
          </a:p>
          <a:p>
            <a:r>
              <a:rPr lang="en-US" sz="3600" dirty="0"/>
              <a:t>Email- </a:t>
            </a:r>
            <a:r>
              <a:rPr lang="en-US" sz="3600" dirty="0">
                <a:hlinkClick r:id="rId3"/>
              </a:rPr>
              <a:t>muhammadrukunuddinquadery@gmail.com</a:t>
            </a:r>
            <a:r>
              <a:rPr lang="bn-IN" sz="3600" dirty="0"/>
              <a:t> </a:t>
            </a:r>
            <a:endParaRPr lang="en-US" sz="3600" dirty="0"/>
          </a:p>
          <a:p>
            <a:endParaRPr lang="en-US" sz="3600" dirty="0"/>
          </a:p>
        </p:txBody>
      </p:sp>
      <p:sp>
        <p:nvSpPr>
          <p:cNvPr id="4" name="Footer Placeholder 3"/>
          <p:cNvSpPr>
            <a:spLocks noGrp="1"/>
          </p:cNvSpPr>
          <p:nvPr>
            <p:ph type="ftr" sz="quarter" idx="11"/>
          </p:nvPr>
        </p:nvSpPr>
        <p:spPr/>
        <p:txBody>
          <a:bodyPr/>
          <a:lstStyle/>
          <a:p>
            <a:r>
              <a:rPr lang="en-US" smtClean="0"/>
              <a:t>Email: muhammadrukunuddinquadery@gmail.com </a:t>
            </a:r>
            <a:endParaRPr lang="en-US"/>
          </a:p>
        </p:txBody>
      </p:sp>
      <p:sp>
        <p:nvSpPr>
          <p:cNvPr id="5" name="Slide Number Placeholder 4"/>
          <p:cNvSpPr>
            <a:spLocks noGrp="1"/>
          </p:cNvSpPr>
          <p:nvPr>
            <p:ph type="sldNum" sz="quarter" idx="12"/>
          </p:nvPr>
        </p:nvSpPr>
        <p:spPr/>
        <p:txBody>
          <a:bodyPr/>
          <a:lstStyle/>
          <a:p>
            <a:fld id="{A1701092-DC8B-4852-B1BB-8C4D9EC24F87}" type="slidenum">
              <a:rPr lang="en-US" smtClean="0"/>
              <a:t>6</a:t>
            </a:fld>
            <a:endParaRPr lang="en-US"/>
          </a:p>
        </p:txBody>
      </p:sp>
    </p:spTree>
    <p:extLst>
      <p:ext uri="{BB962C8B-B14F-4D97-AF65-F5344CB8AC3E}">
        <p14:creationId xmlns:p14="http://schemas.microsoft.com/office/powerpoint/2010/main" val="3529264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316523" y="210778"/>
            <a:ext cx="11755902" cy="65108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7200" b="1" dirty="0" smtClean="0">
                <a:solidFill>
                  <a:srgbClr val="00B0F0"/>
                </a:solidFill>
              </a:rPr>
              <a:t>আল আকায়েদ ওয়াল ফিকহ </a:t>
            </a:r>
          </a:p>
          <a:p>
            <a:pPr algn="ctr"/>
            <a:r>
              <a:rPr lang="ar-SA" sz="7200" b="1" dirty="0" smtClean="0">
                <a:solidFill>
                  <a:srgbClr val="00B0F0"/>
                </a:solidFill>
              </a:rPr>
              <a:t>العقائد والفقه</a:t>
            </a:r>
            <a:endParaRPr lang="en-US" sz="7200" b="1" dirty="0" smtClean="0">
              <a:solidFill>
                <a:srgbClr val="00B0F0"/>
              </a:solidFill>
            </a:endParaRPr>
          </a:p>
          <a:p>
            <a:pPr algn="ctr"/>
            <a:r>
              <a:rPr lang="bn-IN" sz="7200" b="1" dirty="0" smtClean="0">
                <a:solidFill>
                  <a:srgbClr val="00B0F0"/>
                </a:solidFill>
              </a:rPr>
              <a:t>দাখিল</a:t>
            </a:r>
          </a:p>
          <a:p>
            <a:pPr algn="ctr"/>
            <a:r>
              <a:rPr lang="bn-IN" sz="7200" b="1" dirty="0" smtClean="0">
                <a:solidFill>
                  <a:srgbClr val="00B0F0"/>
                </a:solidFill>
              </a:rPr>
              <a:t>অষ্টম শ্রেণী </a:t>
            </a:r>
            <a:endParaRPr lang="en-US" sz="7200" b="1" dirty="0">
              <a:solidFill>
                <a:srgbClr val="00B0F0"/>
              </a:solidFill>
            </a:endParaRPr>
          </a:p>
        </p:txBody>
      </p:sp>
      <p:sp>
        <p:nvSpPr>
          <p:cNvPr id="3" name="Footer Placeholder 2"/>
          <p:cNvSpPr>
            <a:spLocks noGrp="1"/>
          </p:cNvSpPr>
          <p:nvPr>
            <p:ph type="ftr" sz="quarter" idx="11"/>
          </p:nvPr>
        </p:nvSpPr>
        <p:spPr/>
        <p:txBody>
          <a:bodyPr/>
          <a:lstStyle/>
          <a:p>
            <a:r>
              <a:rPr lang="en-US" smtClean="0"/>
              <a:t>Email: muhammadrukunuddinquadery@gmail.com </a:t>
            </a:r>
            <a:endParaRPr lang="en-US"/>
          </a:p>
        </p:txBody>
      </p:sp>
      <p:sp>
        <p:nvSpPr>
          <p:cNvPr id="4" name="Slide Number Placeholder 3"/>
          <p:cNvSpPr>
            <a:spLocks noGrp="1"/>
          </p:cNvSpPr>
          <p:nvPr>
            <p:ph type="sldNum" sz="quarter" idx="12"/>
          </p:nvPr>
        </p:nvSpPr>
        <p:spPr/>
        <p:txBody>
          <a:bodyPr/>
          <a:lstStyle/>
          <a:p>
            <a:fld id="{A1701092-DC8B-4852-B1BB-8C4D9EC24F87}" type="slidenum">
              <a:rPr lang="en-US" smtClean="0"/>
              <a:t>7</a:t>
            </a:fld>
            <a:endParaRPr lang="en-US"/>
          </a:p>
        </p:txBody>
      </p:sp>
    </p:spTree>
    <p:extLst>
      <p:ext uri="{BB962C8B-B14F-4D97-AF65-F5344CB8AC3E}">
        <p14:creationId xmlns:p14="http://schemas.microsoft.com/office/powerpoint/2010/main" val="168678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1927274" y="1"/>
            <a:ext cx="8285871" cy="14630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000" b="1" dirty="0">
                <a:solidFill>
                  <a:srgbClr val="FF0000"/>
                </a:solidFill>
              </a:rPr>
              <a:t>درس اليوم</a:t>
            </a:r>
            <a:r>
              <a:rPr lang="bn-IN" sz="6000" b="1" dirty="0">
                <a:solidFill>
                  <a:srgbClr val="FF0000"/>
                </a:solidFill>
              </a:rPr>
              <a:t> – আজকের পাঠ    </a:t>
            </a:r>
            <a:r>
              <a:rPr lang="en-US" sz="6000" b="1" dirty="0">
                <a:solidFill>
                  <a:srgbClr val="FF0000"/>
                </a:solidFill>
              </a:rPr>
              <a:t> </a:t>
            </a:r>
            <a:r>
              <a:rPr lang="bn-IN" sz="6000" b="1" dirty="0">
                <a:solidFill>
                  <a:srgbClr val="FF0000"/>
                </a:solidFill>
              </a:rPr>
              <a:t> </a:t>
            </a:r>
            <a:endParaRPr lang="en-US" sz="6000" b="1" dirty="0">
              <a:solidFill>
                <a:srgbClr val="FF0000"/>
              </a:solidFill>
            </a:endParaRPr>
          </a:p>
        </p:txBody>
      </p:sp>
      <p:sp>
        <p:nvSpPr>
          <p:cNvPr id="3" name="Footer Placeholder 2"/>
          <p:cNvSpPr>
            <a:spLocks noGrp="1"/>
          </p:cNvSpPr>
          <p:nvPr>
            <p:ph type="ftr" sz="quarter" idx="11"/>
          </p:nvPr>
        </p:nvSpPr>
        <p:spPr/>
        <p:txBody>
          <a:bodyPr/>
          <a:lstStyle/>
          <a:p>
            <a:r>
              <a:rPr lang="en-US" smtClean="0"/>
              <a:t>Email: muhammadrukunuddinquadery@gmail.com </a:t>
            </a:r>
            <a:endParaRPr lang="en-US"/>
          </a:p>
        </p:txBody>
      </p:sp>
      <p:sp>
        <p:nvSpPr>
          <p:cNvPr id="5" name="Slide Number Placeholder 4"/>
          <p:cNvSpPr>
            <a:spLocks noGrp="1"/>
          </p:cNvSpPr>
          <p:nvPr>
            <p:ph type="sldNum" sz="quarter" idx="12"/>
          </p:nvPr>
        </p:nvSpPr>
        <p:spPr/>
        <p:txBody>
          <a:bodyPr/>
          <a:lstStyle/>
          <a:p>
            <a:fld id="{A1701092-DC8B-4852-B1BB-8C4D9EC24F87}" type="slidenum">
              <a:rPr lang="en-US" smtClean="0"/>
              <a:t>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086245822"/>
              </p:ext>
            </p:extLst>
          </p:nvPr>
        </p:nvGraphicFramePr>
        <p:xfrm>
          <a:off x="25400" y="1676269"/>
          <a:ext cx="12030612" cy="5120640"/>
        </p:xfrm>
        <a:graphic>
          <a:graphicData uri="http://schemas.openxmlformats.org/drawingml/2006/table">
            <a:tbl>
              <a:tblPr firstRow="1" bandRow="1">
                <a:tableStyleId>{5C22544A-7EE6-4342-B048-85BDC9FD1C3A}</a:tableStyleId>
              </a:tblPr>
              <a:tblGrid>
                <a:gridCol w="12030612">
                  <a:extLst>
                    <a:ext uri="{9D8B030D-6E8A-4147-A177-3AD203B41FA5}">
                      <a16:colId xmlns:a16="http://schemas.microsoft.com/office/drawing/2014/main" val="2650853830"/>
                    </a:ext>
                  </a:extLst>
                </a:gridCol>
              </a:tblGrid>
              <a:tr h="370840">
                <a:tc>
                  <a:txBody>
                    <a:bodyPr/>
                    <a:lstStyle/>
                    <a:p>
                      <a:pPr algn="ctr"/>
                      <a:r>
                        <a:rPr lang="bn-IN" sz="6600" dirty="0" smtClean="0">
                          <a:solidFill>
                            <a:srgbClr val="FF0000"/>
                          </a:solidFill>
                        </a:rPr>
                        <a:t>চতুর্থ</a:t>
                      </a:r>
                      <a:r>
                        <a:rPr lang="bn-IN" sz="6600" baseline="0" dirty="0" smtClean="0">
                          <a:solidFill>
                            <a:srgbClr val="FF0000"/>
                          </a:solidFill>
                        </a:rPr>
                        <a:t> অধ্যায় </a:t>
                      </a:r>
                    </a:p>
                    <a:p>
                      <a:pPr algn="ctr"/>
                      <a:r>
                        <a:rPr lang="bn-IN" sz="6600" baseline="0" dirty="0" smtClean="0">
                          <a:solidFill>
                            <a:srgbClr val="FF0000"/>
                          </a:solidFill>
                        </a:rPr>
                        <a:t>নৈতিক গুণাবলি অর্জনের আমলসমূহ</a:t>
                      </a:r>
                    </a:p>
                    <a:p>
                      <a:pPr algn="ctr"/>
                      <a:r>
                        <a:rPr lang="bn-IN" sz="6600" baseline="0" dirty="0" smtClean="0">
                          <a:solidFill>
                            <a:srgbClr val="FF0000"/>
                          </a:solidFill>
                        </a:rPr>
                        <a:t>চতুর্থ পাঠ </a:t>
                      </a:r>
                    </a:p>
                    <a:p>
                      <a:pPr algn="ctr"/>
                      <a:r>
                        <a:rPr lang="bn-IN" sz="6600" baseline="0" dirty="0" smtClean="0">
                          <a:solidFill>
                            <a:srgbClr val="FF0000"/>
                          </a:solidFill>
                        </a:rPr>
                        <a:t>শবে বরাত। </a:t>
                      </a:r>
                      <a:endParaRPr lang="en-US" sz="6600" dirty="0">
                        <a:solidFill>
                          <a:srgbClr val="FF0000"/>
                        </a:solidFill>
                      </a:endParaRPr>
                    </a:p>
                  </a:txBody>
                  <a:tcPr>
                    <a:noFill/>
                  </a:tcPr>
                </a:tc>
                <a:extLst>
                  <a:ext uri="{0D108BD9-81ED-4DB2-BD59-A6C34878D82A}">
                    <a16:rowId xmlns:a16="http://schemas.microsoft.com/office/drawing/2014/main" val="806839921"/>
                  </a:ext>
                </a:extLst>
              </a:tr>
            </a:tbl>
          </a:graphicData>
        </a:graphic>
      </p:graphicFrame>
    </p:spTree>
    <p:extLst>
      <p:ext uri="{BB962C8B-B14F-4D97-AF65-F5344CB8AC3E}">
        <p14:creationId xmlns:p14="http://schemas.microsoft.com/office/powerpoint/2010/main" val="3518973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225084" y="1856935"/>
            <a:ext cx="10367889" cy="229303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6000" b="1" dirty="0" smtClean="0">
                <a:solidFill>
                  <a:srgbClr val="FF0000"/>
                </a:solidFill>
              </a:rPr>
              <a:t>শবে বরাতের পরিচয় ও গুরুত্ব </a:t>
            </a:r>
            <a:endParaRPr lang="en-US" sz="6000" b="1" dirty="0">
              <a:solidFill>
                <a:srgbClr val="FF0000"/>
              </a:solidFill>
            </a:endParaRPr>
          </a:p>
        </p:txBody>
      </p:sp>
      <p:sp>
        <p:nvSpPr>
          <p:cNvPr id="4" name="Oval 3"/>
          <p:cNvSpPr/>
          <p:nvPr/>
        </p:nvSpPr>
        <p:spPr>
          <a:xfrm>
            <a:off x="2672862" y="168812"/>
            <a:ext cx="5739619" cy="175846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b="1" dirty="0" smtClean="0">
                <a:solidFill>
                  <a:srgbClr val="FF0000"/>
                </a:solidFill>
              </a:rPr>
              <a:t>পাঠ ঘোষণা </a:t>
            </a:r>
            <a:endParaRPr lang="en-US" sz="5400" b="1" dirty="0">
              <a:solidFill>
                <a:srgbClr val="FF0000"/>
              </a:solidFill>
            </a:endParaRPr>
          </a:p>
        </p:txBody>
      </p:sp>
      <p:sp>
        <p:nvSpPr>
          <p:cNvPr id="3" name="Footer Placeholder 2"/>
          <p:cNvSpPr>
            <a:spLocks noGrp="1"/>
          </p:cNvSpPr>
          <p:nvPr>
            <p:ph type="ftr" sz="quarter" idx="11"/>
          </p:nvPr>
        </p:nvSpPr>
        <p:spPr/>
        <p:txBody>
          <a:bodyPr/>
          <a:lstStyle/>
          <a:p>
            <a:r>
              <a:rPr lang="en-US" smtClean="0"/>
              <a:t>Email: muhammadrukunuddinquadery@gmail.com </a:t>
            </a:r>
            <a:endParaRPr lang="en-US"/>
          </a:p>
        </p:txBody>
      </p:sp>
      <p:sp>
        <p:nvSpPr>
          <p:cNvPr id="5" name="Slide Number Placeholder 4"/>
          <p:cNvSpPr>
            <a:spLocks noGrp="1"/>
          </p:cNvSpPr>
          <p:nvPr>
            <p:ph type="sldNum" sz="quarter" idx="12"/>
          </p:nvPr>
        </p:nvSpPr>
        <p:spPr/>
        <p:txBody>
          <a:bodyPr/>
          <a:lstStyle/>
          <a:p>
            <a:fld id="{A1701092-DC8B-4852-B1BB-8C4D9EC24F87}" type="slidenum">
              <a:rPr lang="en-US" smtClean="0"/>
              <a:t>9</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62646680"/>
              </p:ext>
            </p:extLst>
          </p:nvPr>
        </p:nvGraphicFramePr>
        <p:xfrm>
          <a:off x="115668" y="4750239"/>
          <a:ext cx="11757463" cy="1005840"/>
        </p:xfrm>
        <a:graphic>
          <a:graphicData uri="http://schemas.openxmlformats.org/drawingml/2006/table">
            <a:tbl>
              <a:tblPr firstRow="1" bandRow="1">
                <a:tableStyleId>{5C22544A-7EE6-4342-B048-85BDC9FD1C3A}</a:tableStyleId>
              </a:tblPr>
              <a:tblGrid>
                <a:gridCol w="11757463">
                  <a:extLst>
                    <a:ext uri="{9D8B030D-6E8A-4147-A177-3AD203B41FA5}">
                      <a16:colId xmlns:a16="http://schemas.microsoft.com/office/drawing/2014/main" val="865318839"/>
                    </a:ext>
                  </a:extLst>
                </a:gridCol>
              </a:tblGrid>
              <a:tr h="370840">
                <a:tc>
                  <a:txBody>
                    <a:bodyPr/>
                    <a:lstStyle/>
                    <a:p>
                      <a:r>
                        <a:rPr lang="bn-IN" sz="6000" dirty="0" smtClean="0">
                          <a:solidFill>
                            <a:srgbClr val="FF0000"/>
                          </a:solidFill>
                        </a:rPr>
                        <a:t>আসুন আমরা</a:t>
                      </a:r>
                      <a:r>
                        <a:rPr lang="bn-IN" sz="6000" baseline="0" dirty="0" smtClean="0">
                          <a:solidFill>
                            <a:srgbClr val="FF0000"/>
                          </a:solidFill>
                        </a:rPr>
                        <a:t> একটি ভিডিও দেখি  </a:t>
                      </a:r>
                      <a:endParaRPr lang="en-US" sz="6000" dirty="0">
                        <a:solidFill>
                          <a:srgbClr val="FF0000"/>
                        </a:solidFill>
                      </a:endParaRPr>
                    </a:p>
                  </a:txBody>
                  <a:tcPr>
                    <a:noFill/>
                  </a:tcPr>
                </a:tc>
                <a:extLst>
                  <a:ext uri="{0D108BD9-81ED-4DB2-BD59-A6C34878D82A}">
                    <a16:rowId xmlns:a16="http://schemas.microsoft.com/office/drawing/2014/main" val="2381517169"/>
                  </a:ext>
                </a:extLst>
              </a:tr>
            </a:tbl>
          </a:graphicData>
        </a:graphic>
      </p:graphicFrame>
    </p:spTree>
    <p:extLst>
      <p:ext uri="{BB962C8B-B14F-4D97-AF65-F5344CB8AC3E}">
        <p14:creationId xmlns:p14="http://schemas.microsoft.com/office/powerpoint/2010/main" val="356862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738</TotalTime>
  <Words>613</Words>
  <Application>Microsoft Office PowerPoint</Application>
  <PresentationFormat>Widescreen</PresentationFormat>
  <Paragraphs>75</Paragraphs>
  <Slides>19</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BIT</dc:creator>
  <cp:lastModifiedBy>BIT</cp:lastModifiedBy>
  <cp:revision>222</cp:revision>
  <dcterms:created xsi:type="dcterms:W3CDTF">2018-03-22T11:26:21Z</dcterms:created>
  <dcterms:modified xsi:type="dcterms:W3CDTF">2018-05-02T06:50:12Z</dcterms:modified>
</cp:coreProperties>
</file>